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handoutMasterIdLst>
    <p:handoutMasterId r:id="rId66"/>
  </p:handoutMasterIdLst>
  <p:sldIdLst>
    <p:sldId id="257" r:id="rId3"/>
    <p:sldId id="686" r:id="rId4"/>
    <p:sldId id="688" r:id="rId5"/>
    <p:sldId id="895" r:id="rId6"/>
    <p:sldId id="693" r:id="rId7"/>
    <p:sldId id="896" r:id="rId8"/>
    <p:sldId id="796" r:id="rId9"/>
    <p:sldId id="692" r:id="rId10"/>
    <p:sldId id="702" r:id="rId11"/>
    <p:sldId id="849" r:id="rId12"/>
    <p:sldId id="819" r:id="rId13"/>
    <p:sldId id="701" r:id="rId14"/>
    <p:sldId id="897" r:id="rId15"/>
    <p:sldId id="809" r:id="rId16"/>
    <p:sldId id="746" r:id="rId17"/>
    <p:sldId id="749" r:id="rId18"/>
    <p:sldId id="761" r:id="rId19"/>
    <p:sldId id="820" r:id="rId20"/>
    <p:sldId id="844" r:id="rId21"/>
    <p:sldId id="824" r:id="rId22"/>
    <p:sldId id="852" r:id="rId23"/>
    <p:sldId id="855" r:id="rId24"/>
    <p:sldId id="856" r:id="rId25"/>
    <p:sldId id="859" r:id="rId26"/>
    <p:sldId id="860" r:id="rId27"/>
    <p:sldId id="863" r:id="rId28"/>
    <p:sldId id="864" r:id="rId29"/>
    <p:sldId id="867" r:id="rId30"/>
    <p:sldId id="868" r:id="rId31"/>
    <p:sldId id="871" r:id="rId32"/>
    <p:sldId id="872" r:id="rId33"/>
    <p:sldId id="875" r:id="rId34"/>
    <p:sldId id="876" r:id="rId35"/>
    <p:sldId id="765" r:id="rId36"/>
    <p:sldId id="845" r:id="rId37"/>
    <p:sldId id="879" r:id="rId38"/>
    <p:sldId id="880" r:id="rId39"/>
    <p:sldId id="881" r:id="rId40"/>
    <p:sldId id="882" r:id="rId41"/>
    <p:sldId id="883" r:id="rId42"/>
    <p:sldId id="884" r:id="rId43"/>
    <p:sldId id="885" r:id="rId44"/>
    <p:sldId id="886" r:id="rId45"/>
    <p:sldId id="787" r:id="rId46"/>
    <p:sldId id="848" r:id="rId47"/>
    <p:sldId id="887" r:id="rId48"/>
    <p:sldId id="888" r:id="rId49"/>
    <p:sldId id="889" r:id="rId50"/>
    <p:sldId id="890" r:id="rId51"/>
    <p:sldId id="891" r:id="rId52"/>
    <p:sldId id="892" r:id="rId53"/>
    <p:sldId id="893" r:id="rId54"/>
    <p:sldId id="894" r:id="rId55"/>
    <p:sldId id="804" r:id="rId56"/>
    <p:sldId id="790" r:id="rId57"/>
    <p:sldId id="805" r:id="rId58"/>
    <p:sldId id="792" r:id="rId59"/>
    <p:sldId id="822" r:id="rId60"/>
    <p:sldId id="821" r:id="rId61"/>
    <p:sldId id="806" r:id="rId62"/>
    <p:sldId id="794" r:id="rId63"/>
    <p:sldId id="381" r:id="rId64"/>
  </p:sldIdLst>
  <p:sldSz cx="12192000" cy="6858000"/>
  <p:notesSz cx="6888163" cy="100203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205">
          <p15:clr>
            <a:srgbClr val="A4A3A4"/>
          </p15:clr>
        </p15:guide>
        <p15:guide id="2" pos="3885">
          <p15:clr>
            <a:srgbClr val="A4A3A4"/>
          </p15:clr>
        </p15:guide>
      </p15:sldGuideLst>
    </p:ext>
    <p:ext uri="{2D200454-40CA-4A62-9FC3-DE9A4176ACB9}">
      <p15:notesGuideLst xmlns:p15="http://schemas.microsoft.com/office/powerpoint/2012/main" xmlns="">
        <p15:guide id="1" orient="horz" pos="3080">
          <p15:clr>
            <a:srgbClr val="A4A3A4"/>
          </p15:clr>
        </p15:guide>
        <p15:guide id="2" pos="209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用户"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A6D1E4"/>
    <a:srgbClr val="CCECFF"/>
    <a:srgbClr val="00FFFF"/>
    <a:srgbClr val="95B3D7"/>
    <a:srgbClr val="2C950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7" autoAdjust="0"/>
    <p:restoredTop sz="92989" autoAdjust="0"/>
  </p:normalViewPr>
  <p:slideViewPr>
    <p:cSldViewPr>
      <p:cViewPr>
        <p:scale>
          <a:sx n="66" d="100"/>
          <a:sy n="66" d="100"/>
        </p:scale>
        <p:origin x="-636" y="-126"/>
      </p:cViewPr>
      <p:guideLst>
        <p:guide orient="horz" pos="2205"/>
        <p:guide pos="3885"/>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2334"/>
    </p:cViewPr>
  </p:sorterViewPr>
  <p:notesViewPr>
    <p:cSldViewPr>
      <p:cViewPr varScale="1">
        <p:scale>
          <a:sx n="56" d="100"/>
          <a:sy n="56" d="100"/>
        </p:scale>
        <p:origin x="1998" y="72"/>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FA5EA-02DE-4CF4-8D70-EF44E525DE4E}"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zh-CN" altLang="en-US"/>
        </a:p>
      </dgm:t>
    </dgm:pt>
    <dgm:pt modelId="{FC47E6B0-9747-4BE4-B1D3-67055FA3F105}">
      <dgm:prSet phldrT="[文本]" custT="1"/>
      <dgm:spPr/>
      <dgm:t>
        <a:bodyPr/>
        <a:lstStyle/>
        <a:p>
          <a:endParaRPr lang="zh-CN" altLang="en-US" sz="1400" dirty="0">
            <a:latin typeface="微软雅黑" panose="020B0503020204020204" pitchFamily="34" charset="-122"/>
            <a:ea typeface="微软雅黑" panose="020B0503020204020204" pitchFamily="34" charset="-122"/>
          </a:endParaRPr>
        </a:p>
      </dgm:t>
    </dgm:pt>
    <dgm:pt modelId="{D1F3AD8E-D1C4-42FE-8CFF-A61D4EE5192C}" type="parTrans" cxnId="{61E01FAE-07F0-4244-9E36-752AAB0F1291}">
      <dgm:prSet/>
      <dgm:spPr/>
      <dgm:t>
        <a:bodyPr/>
        <a:lstStyle/>
        <a:p>
          <a:endParaRPr lang="zh-CN" altLang="en-US"/>
        </a:p>
      </dgm:t>
    </dgm:pt>
    <dgm:pt modelId="{168811D6-2D8E-4588-9875-A8845824DCC3}" type="sibTrans" cxnId="{61E01FAE-07F0-4244-9E36-752AAB0F1291}">
      <dgm:prSet/>
      <dgm:spPr/>
      <dgm:t>
        <a:bodyPr/>
        <a:lstStyle/>
        <a:p>
          <a:endParaRPr lang="zh-CN" altLang="en-US"/>
        </a:p>
      </dgm:t>
    </dgm:pt>
    <dgm:pt modelId="{422FE4FF-9597-468D-8663-A13249D5F2CC}">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省政府办公厅关于印发</a:t>
          </a:r>
          <a:r>
            <a:rPr lang="en-US" sz="1100" dirty="0" smtClean="0">
              <a:latin typeface="微软雅黑" panose="020B0503020204020204" pitchFamily="34" charset="-122"/>
              <a:ea typeface="微软雅黑" panose="020B0503020204020204" pitchFamily="34" charset="-122"/>
            </a:rPr>
            <a:t>《</a:t>
          </a:r>
          <a:r>
            <a:rPr lang="zh-CN" sz="1100" dirty="0" smtClean="0">
              <a:latin typeface="微软雅黑" panose="020B0503020204020204" pitchFamily="34" charset="-122"/>
              <a:ea typeface="微软雅黑" panose="020B0503020204020204" pitchFamily="34" charset="-122"/>
            </a:rPr>
            <a:t>河南省</a:t>
          </a:r>
          <a:r>
            <a:rPr lang="en-US" sz="1100" dirty="0" smtClean="0">
              <a:latin typeface="微软雅黑" panose="020B0503020204020204" pitchFamily="34" charset="-122"/>
              <a:ea typeface="微软雅黑" panose="020B0503020204020204" pitchFamily="34" charset="-122"/>
            </a:rPr>
            <a:t>5G</a:t>
          </a:r>
          <a:r>
            <a:rPr lang="zh-CN" sz="1100" dirty="0" smtClean="0">
              <a:latin typeface="微软雅黑" panose="020B0503020204020204" pitchFamily="34" charset="-122"/>
              <a:ea typeface="微软雅黑" panose="020B0503020204020204" pitchFamily="34" charset="-122"/>
            </a:rPr>
            <a:t>产业发展行动方案</a:t>
          </a:r>
          <a:r>
            <a:rPr lang="en-US" sz="1100" dirty="0" smtClean="0">
              <a:latin typeface="微软雅黑" panose="020B0503020204020204" pitchFamily="34" charset="-122"/>
              <a:ea typeface="微软雅黑" panose="020B0503020204020204" pitchFamily="34" charset="-122"/>
            </a:rPr>
            <a:t>》</a:t>
          </a:r>
          <a:r>
            <a:rPr lang="zh-CN" sz="1100" dirty="0" smtClean="0">
              <a:latin typeface="微软雅黑" panose="020B0503020204020204" pitchFamily="34" charset="-122"/>
              <a:ea typeface="微软雅黑" panose="020B0503020204020204" pitchFamily="34" charset="-122"/>
            </a:rPr>
            <a:t>（豫政办</a:t>
          </a:r>
          <a:r>
            <a:rPr lang="en-US" sz="1100" dirty="0" smtClean="0">
              <a:latin typeface="微软雅黑" panose="020B0503020204020204" pitchFamily="34" charset="-122"/>
              <a:ea typeface="微软雅黑" panose="020B0503020204020204" pitchFamily="34" charset="-122"/>
            </a:rPr>
            <a:t>〔2018〕85</a:t>
          </a:r>
          <a:r>
            <a:rPr lang="zh-CN" sz="1100" dirty="0" smtClean="0">
              <a:latin typeface="微软雅黑" panose="020B0503020204020204" pitchFamily="34" charset="-122"/>
              <a:ea typeface="微软雅黑" panose="020B0503020204020204" pitchFamily="34" charset="-122"/>
            </a:rPr>
            <a:t>号）</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86CCF1B8-4FEF-4AFF-AF16-58C54D2A2E9F}" type="parTrans" cxnId="{E61BB243-7FD8-45D1-BEA8-AE995A625917}">
      <dgm:prSet/>
      <dgm:spPr/>
      <dgm:t>
        <a:bodyPr/>
        <a:lstStyle/>
        <a:p>
          <a:endParaRPr lang="zh-CN" altLang="en-US"/>
        </a:p>
      </dgm:t>
    </dgm:pt>
    <dgm:pt modelId="{FC2A6603-DB0A-40E8-8518-E28DA9D1A494}" type="sibTrans" cxnId="{E61BB243-7FD8-45D1-BEA8-AE995A625917}">
      <dgm:prSet/>
      <dgm:spPr/>
      <dgm:t>
        <a:bodyPr/>
        <a:lstStyle/>
        <a:p>
          <a:endParaRPr lang="zh-CN" altLang="en-US"/>
        </a:p>
      </dgm:t>
    </dgm:pt>
    <dgm:pt modelId="{6F46DEB9-FB7E-4431-9F3E-3D1BF68617C9}">
      <dgm:prSet phldrT="[文本]" custT="1"/>
      <dgm:spPr/>
      <dgm:t>
        <a:bodyPr/>
        <a:lstStyle/>
        <a:p>
          <a:endParaRPr lang="zh-CN" altLang="en-US" sz="2000" dirty="0">
            <a:latin typeface="微软雅黑" panose="020B0503020204020204" pitchFamily="34" charset="-122"/>
            <a:ea typeface="微软雅黑" panose="020B0503020204020204" pitchFamily="34" charset="-122"/>
          </a:endParaRPr>
        </a:p>
      </dgm:t>
    </dgm:pt>
    <dgm:pt modelId="{777D9683-F9BA-4FCA-8728-2B2D8999F35F}" type="parTrans" cxnId="{2F967353-B620-4F90-AE4E-7BA0709A24C3}">
      <dgm:prSet/>
      <dgm:spPr/>
      <dgm:t>
        <a:bodyPr/>
        <a:lstStyle/>
        <a:p>
          <a:endParaRPr lang="zh-CN" altLang="en-US"/>
        </a:p>
      </dgm:t>
    </dgm:pt>
    <dgm:pt modelId="{6838691E-1C76-4808-8B99-EBB1B6A68CE6}" type="sibTrans" cxnId="{2F967353-B620-4F90-AE4E-7BA0709A24C3}">
      <dgm:prSet/>
      <dgm:spPr/>
      <dgm:t>
        <a:bodyPr/>
        <a:lstStyle/>
        <a:p>
          <a:endParaRPr lang="zh-CN" altLang="en-US"/>
        </a:p>
      </dgm:t>
    </dgm:pt>
    <dgm:pt modelId="{1CE38682-A30B-40BB-93A7-07DA0E57318E}">
      <dgm:prSet phldrT="[文本]" custT="1"/>
      <dgm:spPr/>
      <dgm:t>
        <a:bodyPr/>
        <a:lstStyle/>
        <a:p>
          <a:pPr>
            <a:lnSpc>
              <a:spcPts val="1400"/>
            </a:lnSpc>
          </a:pPr>
          <a:r>
            <a:rPr lang="en-US"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城市通信工程规划规范</a:t>
          </a:r>
          <a:r>
            <a:rPr lang="en-US"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a:t>
          </a:r>
          <a:r>
            <a:rPr lang="en-US" sz="1100" dirty="0" smtClean="0">
              <a:latin typeface="微软雅黑" panose="020B0503020204020204" pitchFamily="34" charset="-122"/>
              <a:ea typeface="微软雅黑" panose="020B0503020204020204" pitchFamily="34" charset="-122"/>
            </a:rPr>
            <a:t>GB/T 50853-2013</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390270A5-8038-497C-8934-B0535D11DA45}" type="parTrans" cxnId="{1661D0C8-47F8-4D4E-ADA2-D16CAF4D3138}">
      <dgm:prSet/>
      <dgm:spPr/>
      <dgm:t>
        <a:bodyPr/>
        <a:lstStyle/>
        <a:p>
          <a:endParaRPr lang="zh-CN" altLang="en-US"/>
        </a:p>
      </dgm:t>
    </dgm:pt>
    <dgm:pt modelId="{F23D37D6-7E6A-4DB9-964A-E83B359FFBF3}" type="sibTrans" cxnId="{1661D0C8-47F8-4D4E-ADA2-D16CAF4D3138}">
      <dgm:prSet/>
      <dgm:spPr/>
      <dgm:t>
        <a:bodyPr/>
        <a:lstStyle/>
        <a:p>
          <a:endParaRPr lang="zh-CN" altLang="en-US"/>
        </a:p>
      </dgm:t>
    </dgm:pt>
    <dgm:pt modelId="{EC2F2C47-BE64-4676-B0A0-78671E73D0E0}">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《移动通信基站工程技术规范》（</a:t>
          </a:r>
          <a:r>
            <a:rPr lang="en-US" sz="1100" dirty="0" smtClean="0">
              <a:latin typeface="微软雅黑" panose="020B0503020204020204" pitchFamily="34" charset="-122"/>
              <a:ea typeface="微软雅黑" panose="020B0503020204020204" pitchFamily="34" charset="-122"/>
            </a:rPr>
            <a:t>YD/T 5230-2016</a:t>
          </a:r>
          <a:r>
            <a:rPr lang="zh-CN"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32E19E92-17FE-4F9F-B3BE-E7FA3240FD8A}" type="parTrans" cxnId="{ECCA6057-5E93-4064-920C-6BA45472F97B}">
      <dgm:prSet/>
      <dgm:spPr/>
      <dgm:t>
        <a:bodyPr/>
        <a:lstStyle/>
        <a:p>
          <a:endParaRPr lang="zh-CN" altLang="en-US"/>
        </a:p>
      </dgm:t>
    </dgm:pt>
    <dgm:pt modelId="{C18E7A52-A091-4BAC-B3A2-789505FB3D20}" type="sibTrans" cxnId="{ECCA6057-5E93-4064-920C-6BA45472F97B}">
      <dgm:prSet/>
      <dgm:spPr/>
      <dgm:t>
        <a:bodyPr/>
        <a:lstStyle/>
        <a:p>
          <a:endParaRPr lang="zh-CN" altLang="en-US"/>
        </a:p>
      </dgm:t>
    </dgm:pt>
    <dgm:pt modelId="{589B1850-CC5F-451E-AE15-7FE530D74BB3}">
      <dgm:prSet phldrT="[文本]" custT="1"/>
      <dgm:spPr/>
      <dgm:t>
        <a:bodyPr/>
        <a:lstStyle/>
        <a:p>
          <a:endParaRPr lang="zh-CN" altLang="en-US" sz="2000" dirty="0">
            <a:latin typeface="微软雅黑" panose="020B0503020204020204" pitchFamily="34" charset="-122"/>
            <a:ea typeface="微软雅黑" panose="020B0503020204020204" pitchFamily="34" charset="-122"/>
          </a:endParaRPr>
        </a:p>
      </dgm:t>
    </dgm:pt>
    <dgm:pt modelId="{94D7448C-4638-4D10-97AF-8BEF1F9668B7}" type="parTrans" cxnId="{78833734-9ED6-4998-AA2B-34C6F300AC92}">
      <dgm:prSet/>
      <dgm:spPr/>
      <dgm:t>
        <a:bodyPr/>
        <a:lstStyle/>
        <a:p>
          <a:endParaRPr lang="zh-CN" altLang="en-US"/>
        </a:p>
      </dgm:t>
    </dgm:pt>
    <dgm:pt modelId="{DB2D44B0-BBCE-4A6C-AE46-57B4FC240911}" type="sibTrans" cxnId="{78833734-9ED6-4998-AA2B-34C6F300AC92}">
      <dgm:prSet/>
      <dgm:spPr/>
      <dgm:t>
        <a:bodyPr/>
        <a:lstStyle/>
        <a:p>
          <a:endParaRPr lang="zh-CN" altLang="en-US"/>
        </a:p>
      </dgm:t>
    </dgm:pt>
    <dgm:pt modelId="{8D5E7FEF-7038-437D-8674-AAE6709BDCEE}">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a:t>
          </a:r>
          <a:r>
            <a:rPr lang="en-US" sz="1100" dirty="0" smtClean="0">
              <a:latin typeface="微软雅黑" panose="020B0503020204020204" pitchFamily="34" charset="-122"/>
              <a:ea typeface="微软雅黑" panose="020B0503020204020204" pitchFamily="34" charset="-122"/>
            </a:rPr>
            <a:t>2019</a:t>
          </a:r>
          <a:r>
            <a:rPr lang="zh-CN" sz="1100" dirty="0" smtClean="0">
              <a:latin typeface="微软雅黑" panose="020B0503020204020204" pitchFamily="34" charset="-122"/>
              <a:ea typeface="微软雅黑" panose="020B0503020204020204" pitchFamily="34" charset="-122"/>
            </a:rPr>
            <a:t>年河南省信息通信业发展指导意见》；</a:t>
          </a:r>
          <a:endParaRPr lang="zh-CN" altLang="en-US" sz="1100" dirty="0">
            <a:latin typeface="微软雅黑" panose="020B0503020204020204" pitchFamily="34" charset="-122"/>
            <a:ea typeface="微软雅黑" panose="020B0503020204020204" pitchFamily="34" charset="-122"/>
          </a:endParaRPr>
        </a:p>
      </dgm:t>
    </dgm:pt>
    <dgm:pt modelId="{E1ED0C9A-BA85-4727-942D-F313AA762F8C}" type="parTrans" cxnId="{F9CBFC67-FDF7-4FE8-8E55-EB553FEE3CA7}">
      <dgm:prSet/>
      <dgm:spPr/>
      <dgm:t>
        <a:bodyPr/>
        <a:lstStyle/>
        <a:p>
          <a:endParaRPr lang="zh-CN" altLang="en-US"/>
        </a:p>
      </dgm:t>
    </dgm:pt>
    <dgm:pt modelId="{FDB6ADCF-CFF3-48B0-8061-EDF61068C3EA}" type="sibTrans" cxnId="{F9CBFC67-FDF7-4FE8-8E55-EB553FEE3CA7}">
      <dgm:prSet/>
      <dgm:spPr/>
      <dgm:t>
        <a:bodyPr/>
        <a:lstStyle/>
        <a:p>
          <a:endParaRPr lang="zh-CN" altLang="en-US"/>
        </a:p>
      </dgm:t>
    </dgm:pt>
    <dgm:pt modelId="{BC85AC18-8713-403E-917C-0B8EFF982504}">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平顶山市自然资源和规划局与河南省信息咨询设计研究有限公司签订的编制《平顶山市</a:t>
          </a:r>
          <a:r>
            <a:rPr lang="en-US" sz="1100" dirty="0" smtClean="0">
              <a:latin typeface="微软雅黑" panose="020B0503020204020204" pitchFamily="34" charset="-122"/>
              <a:ea typeface="微软雅黑" panose="020B0503020204020204" pitchFamily="34" charset="-122"/>
            </a:rPr>
            <a:t>5G</a:t>
          </a:r>
          <a:r>
            <a:rPr lang="zh-CN" sz="1100" dirty="0" smtClean="0">
              <a:latin typeface="微软雅黑" panose="020B0503020204020204" pitchFamily="34" charset="-122"/>
              <a:ea typeface="微软雅黑" panose="020B0503020204020204" pitchFamily="34" charset="-122"/>
            </a:rPr>
            <a:t>通信基站专项规划（</a:t>
          </a:r>
          <a:r>
            <a:rPr lang="en-US" sz="1100" dirty="0" smtClean="0">
              <a:latin typeface="微软雅黑" panose="020B0503020204020204" pitchFamily="34" charset="-122"/>
              <a:ea typeface="微软雅黑" panose="020B0503020204020204" pitchFamily="34" charset="-122"/>
            </a:rPr>
            <a:t>2020-2035</a:t>
          </a:r>
          <a:r>
            <a:rPr lang="zh-CN" sz="1100" dirty="0" smtClean="0">
              <a:latin typeface="微软雅黑" panose="020B0503020204020204" pitchFamily="34" charset="-122"/>
              <a:ea typeface="微软雅黑" panose="020B0503020204020204" pitchFamily="34" charset="-122"/>
            </a:rPr>
            <a:t>年）》的合同</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E151F60F-4B30-4029-B90D-4D5113C87959}" type="parTrans" cxnId="{16BD242E-608D-4ACD-9B20-8D844D4D6A81}">
      <dgm:prSet/>
      <dgm:spPr/>
      <dgm:t>
        <a:bodyPr/>
        <a:lstStyle/>
        <a:p>
          <a:endParaRPr lang="zh-CN" altLang="en-US"/>
        </a:p>
      </dgm:t>
    </dgm:pt>
    <dgm:pt modelId="{24809C50-4526-4782-B24B-31156DE46B3D}" type="sibTrans" cxnId="{16BD242E-608D-4ACD-9B20-8D844D4D6A81}">
      <dgm:prSet/>
      <dgm:spPr/>
      <dgm:t>
        <a:bodyPr/>
        <a:lstStyle/>
        <a:p>
          <a:endParaRPr lang="zh-CN" altLang="en-US"/>
        </a:p>
      </dgm:t>
    </dgm:pt>
    <dgm:pt modelId="{4736EB1D-7EF6-43B6-9D18-1C84229EE44A}">
      <dgm:prSet phldrT="[文本]" custT="1"/>
      <dgm:spPr/>
      <dgm:t>
        <a:bodyPr/>
        <a:lstStyle/>
        <a:p>
          <a:endParaRPr lang="zh-CN" altLang="en-US" sz="2000" dirty="0"/>
        </a:p>
      </dgm:t>
    </dgm:pt>
    <dgm:pt modelId="{D6DE7CE3-DD7D-404B-88D6-C59D0815495A}" type="parTrans" cxnId="{A69C988E-31E5-4B66-BE57-982B8CEAE164}">
      <dgm:prSet/>
      <dgm:spPr/>
      <dgm:t>
        <a:bodyPr/>
        <a:lstStyle/>
        <a:p>
          <a:endParaRPr lang="zh-CN" altLang="en-US"/>
        </a:p>
      </dgm:t>
    </dgm:pt>
    <dgm:pt modelId="{C6016DAE-7EF5-4D51-A5FD-9FEA64C7F3A7}" type="sibTrans" cxnId="{A69C988E-31E5-4B66-BE57-982B8CEAE164}">
      <dgm:prSet/>
      <dgm:spPr/>
      <dgm:t>
        <a:bodyPr/>
        <a:lstStyle/>
        <a:p>
          <a:endParaRPr lang="zh-CN" altLang="en-US"/>
        </a:p>
      </dgm:t>
    </dgm:pt>
    <dgm:pt modelId="{F08D322B-06D4-443B-8A0C-E2E766454467}">
      <dgm:prSet phldrT="[文本]" custT="1"/>
      <dgm:spPr/>
      <dgm:t>
        <a:bodyPr/>
        <a:lstStyle/>
        <a:p>
          <a:endParaRPr lang="zh-CN" altLang="en-US" sz="2000" dirty="0"/>
        </a:p>
      </dgm:t>
    </dgm:pt>
    <dgm:pt modelId="{67FEA115-83A9-4512-AAD5-342E86D445BF}" type="parTrans" cxnId="{57BCA3F8-7E6B-4862-B4CA-678A811526DF}">
      <dgm:prSet/>
      <dgm:spPr/>
      <dgm:t>
        <a:bodyPr/>
        <a:lstStyle/>
        <a:p>
          <a:endParaRPr lang="zh-CN" altLang="en-US"/>
        </a:p>
      </dgm:t>
    </dgm:pt>
    <dgm:pt modelId="{463613EB-F690-486E-A1E4-DED9D6E6CD63}" type="sibTrans" cxnId="{57BCA3F8-7E6B-4862-B4CA-678A811526DF}">
      <dgm:prSet/>
      <dgm:spPr/>
      <dgm:t>
        <a:bodyPr/>
        <a:lstStyle/>
        <a:p>
          <a:endParaRPr lang="zh-CN" altLang="en-US"/>
        </a:p>
      </dgm:t>
    </dgm:pt>
    <dgm:pt modelId="{1C8ABDA6-FA28-4947-8F19-C7599EC8B0A3}">
      <dgm:prSet phldrT="[文本]" custT="1"/>
      <dgm:spPr/>
      <dgm:t>
        <a:bodyPr/>
        <a:lstStyle/>
        <a:p>
          <a:pPr>
            <a:lnSpc>
              <a:spcPts val="1400"/>
            </a:lnSpc>
          </a:pPr>
          <a:r>
            <a:rPr lang="zh-CN" altLang="en-US" sz="1100" dirty="0" smtClean="0">
              <a:latin typeface="微软雅黑" panose="020B0503020204020204" pitchFamily="34" charset="-122"/>
              <a:ea typeface="微软雅黑" panose="020B0503020204020204" pitchFamily="34" charset="-122"/>
            </a:rPr>
            <a:t>省政府办公厅</a:t>
          </a:r>
          <a:r>
            <a:rPr lang="en-US" sz="1100" dirty="0" smtClean="0">
              <a:latin typeface="微软雅黑" panose="020B0503020204020204" pitchFamily="34" charset="-122"/>
              <a:ea typeface="微软雅黑" panose="020B0503020204020204" pitchFamily="34" charset="-122"/>
            </a:rPr>
            <a:t>《</a:t>
          </a:r>
          <a:r>
            <a:rPr lang="zh-CN" sz="1100" dirty="0" smtClean="0">
              <a:latin typeface="微软雅黑" panose="020B0503020204020204" pitchFamily="34" charset="-122"/>
              <a:ea typeface="微软雅黑" panose="020B0503020204020204" pitchFamily="34" charset="-122"/>
            </a:rPr>
            <a:t>关于加快推进</a:t>
          </a:r>
          <a:r>
            <a:rPr lang="en-US" sz="1100" dirty="0" smtClean="0">
              <a:latin typeface="微软雅黑" panose="020B0503020204020204" pitchFamily="34" charset="-122"/>
              <a:ea typeface="微软雅黑" panose="020B0503020204020204" pitchFamily="34" charset="-122"/>
            </a:rPr>
            <a:t>5G</a:t>
          </a:r>
          <a:r>
            <a:rPr lang="zh-CN" sz="1100" dirty="0" smtClean="0">
              <a:latin typeface="微软雅黑" panose="020B0503020204020204" pitchFamily="34" charset="-122"/>
              <a:ea typeface="微软雅黑" panose="020B0503020204020204" pitchFamily="34" charset="-122"/>
            </a:rPr>
            <a:t>网络建设发展的通知</a:t>
          </a:r>
          <a:r>
            <a:rPr lang="en-US" sz="1100" dirty="0" smtClean="0">
              <a:latin typeface="微软雅黑" panose="020B0503020204020204" pitchFamily="34" charset="-122"/>
              <a:ea typeface="微软雅黑" panose="020B0503020204020204" pitchFamily="34" charset="-122"/>
            </a:rPr>
            <a:t>》</a:t>
          </a:r>
          <a:r>
            <a:rPr lang="zh-CN" sz="1100" dirty="0" smtClean="0">
              <a:latin typeface="微软雅黑" panose="020B0503020204020204" pitchFamily="34" charset="-122"/>
              <a:ea typeface="微软雅黑" panose="020B0503020204020204" pitchFamily="34" charset="-122"/>
            </a:rPr>
            <a:t>（豫政办</a:t>
          </a:r>
          <a:r>
            <a:rPr lang="en-US" sz="1100" dirty="0" smtClean="0">
              <a:latin typeface="微软雅黑" panose="020B0503020204020204" pitchFamily="34" charset="-122"/>
              <a:ea typeface="微软雅黑" panose="020B0503020204020204" pitchFamily="34" charset="-122"/>
            </a:rPr>
            <a:t>〔2019〕40</a:t>
          </a:r>
          <a:r>
            <a:rPr lang="zh-CN" sz="1100" dirty="0" smtClean="0">
              <a:latin typeface="微软雅黑" panose="020B0503020204020204" pitchFamily="34" charset="-122"/>
              <a:ea typeface="微软雅黑" panose="020B0503020204020204" pitchFamily="34" charset="-122"/>
            </a:rPr>
            <a:t>号）</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D7C17F02-C729-49C2-B7CC-A0687CC7D593}" type="parTrans" cxnId="{4B2D850D-A46B-452B-A117-A34D49B31415}">
      <dgm:prSet/>
      <dgm:spPr/>
      <dgm:t>
        <a:bodyPr/>
        <a:lstStyle/>
        <a:p>
          <a:endParaRPr lang="zh-CN" altLang="en-US"/>
        </a:p>
      </dgm:t>
    </dgm:pt>
    <dgm:pt modelId="{069E4F76-F3D3-462E-8B1F-BE210A299A59}" type="sibTrans" cxnId="{4B2D850D-A46B-452B-A117-A34D49B31415}">
      <dgm:prSet/>
      <dgm:spPr/>
      <dgm:t>
        <a:bodyPr/>
        <a:lstStyle/>
        <a:p>
          <a:endParaRPr lang="zh-CN" altLang="en-US"/>
        </a:p>
      </dgm:t>
    </dgm:pt>
    <dgm:pt modelId="{2EEAB8A7-9A4D-4B21-98FB-1FC0BF1E4640}">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省政府办公厅《关于印发河南省加快</a:t>
          </a:r>
          <a:r>
            <a:rPr lang="en-US" sz="1100" dirty="0" smtClean="0">
              <a:latin typeface="微软雅黑" panose="020B0503020204020204" pitchFamily="34" charset="-122"/>
              <a:ea typeface="微软雅黑" panose="020B0503020204020204" pitchFamily="34" charset="-122"/>
            </a:rPr>
            <a:t>5G</a:t>
          </a:r>
          <a:r>
            <a:rPr lang="zh-CN" sz="1100" dirty="0" smtClean="0">
              <a:latin typeface="微软雅黑" panose="020B0503020204020204" pitchFamily="34" charset="-122"/>
              <a:ea typeface="微软雅黑" panose="020B0503020204020204" pitchFamily="34" charset="-122"/>
            </a:rPr>
            <a:t>产业发展三年行动计划（</a:t>
          </a:r>
          <a:r>
            <a:rPr lang="en-US" sz="1100" dirty="0" smtClean="0">
              <a:latin typeface="微软雅黑" panose="020B0503020204020204" pitchFamily="34" charset="-122"/>
              <a:ea typeface="微软雅黑" panose="020B0503020204020204" pitchFamily="34" charset="-122"/>
            </a:rPr>
            <a:t>2020-2022</a:t>
          </a:r>
          <a:r>
            <a:rPr lang="zh-CN" sz="1100" dirty="0" smtClean="0">
              <a:latin typeface="微软雅黑" panose="020B0503020204020204" pitchFamily="34" charset="-122"/>
              <a:ea typeface="微软雅黑" panose="020B0503020204020204" pitchFamily="34" charset="-122"/>
            </a:rPr>
            <a:t>年）的通知》</a:t>
          </a:r>
          <a:r>
            <a:rPr lang="en-US" sz="1100" dirty="0" smtClean="0">
              <a:latin typeface="微软雅黑" panose="020B0503020204020204" pitchFamily="34" charset="-122"/>
              <a:ea typeface="微软雅黑" panose="020B0503020204020204" pitchFamily="34" charset="-122"/>
            </a:rPr>
            <a:t>(</a:t>
          </a:r>
          <a:r>
            <a:rPr lang="zh-CN" sz="1100" dirty="0" smtClean="0">
              <a:latin typeface="微软雅黑" panose="020B0503020204020204" pitchFamily="34" charset="-122"/>
              <a:ea typeface="微软雅黑" panose="020B0503020204020204" pitchFamily="34" charset="-122"/>
            </a:rPr>
            <a:t>豫政办〔</a:t>
          </a:r>
          <a:r>
            <a:rPr lang="en-US" sz="1100" dirty="0" smtClean="0">
              <a:latin typeface="微软雅黑" panose="020B0503020204020204" pitchFamily="34" charset="-122"/>
              <a:ea typeface="微软雅黑" panose="020B0503020204020204" pitchFamily="34" charset="-122"/>
            </a:rPr>
            <a:t>2020</a:t>
          </a:r>
          <a:r>
            <a:rPr lang="zh-CN" sz="1100" dirty="0" smtClean="0">
              <a:latin typeface="微软雅黑" panose="020B0503020204020204" pitchFamily="34" charset="-122"/>
              <a:ea typeface="微软雅黑" panose="020B0503020204020204" pitchFamily="34" charset="-122"/>
            </a:rPr>
            <a:t>〕</a:t>
          </a:r>
          <a:r>
            <a:rPr lang="en-US" sz="1100" dirty="0" smtClean="0">
              <a:latin typeface="微软雅黑" panose="020B0503020204020204" pitchFamily="34" charset="-122"/>
              <a:ea typeface="微软雅黑" panose="020B0503020204020204" pitchFamily="34" charset="-122"/>
            </a:rPr>
            <a:t>20</a:t>
          </a:r>
          <a:r>
            <a:rPr lang="zh-CN" sz="1100" dirty="0" smtClean="0">
              <a:latin typeface="微软雅黑" panose="020B0503020204020204" pitchFamily="34" charset="-122"/>
              <a:ea typeface="微软雅黑" panose="020B0503020204020204" pitchFamily="34" charset="-122"/>
            </a:rPr>
            <a:t>号</a:t>
          </a:r>
          <a:r>
            <a:rPr lang="en-US"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11CCCB4D-07BA-4DAB-8A7D-7C3C9464D835}" type="parTrans" cxnId="{C18517C8-8533-4DF9-882A-0365C4B6FEC2}">
      <dgm:prSet/>
      <dgm:spPr/>
      <dgm:t>
        <a:bodyPr/>
        <a:lstStyle/>
        <a:p>
          <a:endParaRPr lang="zh-CN" altLang="en-US"/>
        </a:p>
      </dgm:t>
    </dgm:pt>
    <dgm:pt modelId="{0D3C88FA-EF7A-4E01-98DE-1CA379B12880}" type="sibTrans" cxnId="{C18517C8-8533-4DF9-882A-0365C4B6FEC2}">
      <dgm:prSet/>
      <dgm:spPr/>
      <dgm:t>
        <a:bodyPr/>
        <a:lstStyle/>
        <a:p>
          <a:endParaRPr lang="zh-CN" altLang="en-US"/>
        </a:p>
      </dgm:t>
    </dgm:pt>
    <dgm:pt modelId="{DEDC8C8D-8015-4C71-A9A2-9379B095D5A7}">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《通信局站共建共享技术规范》（</a:t>
          </a:r>
          <a:r>
            <a:rPr lang="en-US" sz="1100" dirty="0" smtClean="0">
              <a:latin typeface="微软雅黑" panose="020B0503020204020204" pitchFamily="34" charset="-122"/>
              <a:ea typeface="微软雅黑" panose="020B0503020204020204" pitchFamily="34" charset="-122"/>
            </a:rPr>
            <a:t>GB/T 51125-2015</a:t>
          </a:r>
          <a:r>
            <a:rPr lang="zh-CN"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293D107F-F8BE-4E51-AE6F-83CD5B15D5F5}" type="parTrans" cxnId="{518193BB-B0E3-4513-9C38-AFDB0AB090CE}">
      <dgm:prSet/>
      <dgm:spPr/>
      <dgm:t>
        <a:bodyPr/>
        <a:lstStyle/>
        <a:p>
          <a:endParaRPr lang="zh-CN" altLang="en-US"/>
        </a:p>
      </dgm:t>
    </dgm:pt>
    <dgm:pt modelId="{0677CD01-8CEC-41E2-88A8-083CC21E278C}" type="sibTrans" cxnId="{518193BB-B0E3-4513-9C38-AFDB0AB090CE}">
      <dgm:prSet/>
      <dgm:spPr/>
      <dgm:t>
        <a:bodyPr/>
        <a:lstStyle/>
        <a:p>
          <a:endParaRPr lang="zh-CN" altLang="en-US"/>
        </a:p>
      </dgm:t>
    </dgm:pt>
    <dgm:pt modelId="{ADF3D8AA-0868-4D10-AA93-F58BE068C909}">
      <dgm:prSet phldrT="[文本]" custT="1"/>
      <dgm:spPr/>
      <dgm:t>
        <a:bodyPr/>
        <a:lstStyle/>
        <a:p>
          <a:pPr>
            <a:lnSpc>
              <a:spcPts val="1400"/>
            </a:lnSpc>
          </a:pPr>
          <a:r>
            <a:rPr lang="zh-CN" sz="1100" dirty="0" smtClean="0">
              <a:latin typeface="微软雅黑" panose="020B0503020204020204" pitchFamily="34" charset="-122"/>
              <a:ea typeface="微软雅黑" panose="020B0503020204020204" pitchFamily="34" charset="-122"/>
            </a:rPr>
            <a:t>《通信工程建设环境保护技术标准》（</a:t>
          </a:r>
          <a:r>
            <a:rPr lang="en-US" sz="1100" dirty="0" smtClean="0">
              <a:latin typeface="微软雅黑" panose="020B0503020204020204" pitchFamily="34" charset="-122"/>
              <a:ea typeface="微软雅黑" panose="020B0503020204020204" pitchFamily="34" charset="-122"/>
            </a:rPr>
            <a:t>GB/T51391-2019</a:t>
          </a:r>
          <a:r>
            <a:rPr lang="zh-CN"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560BF6A6-2558-46E1-B362-AD122D18DBF7}" type="parTrans" cxnId="{15C36CFC-AE39-4702-B35D-C4F8FF1F3D0C}">
      <dgm:prSet/>
      <dgm:spPr/>
      <dgm:t>
        <a:bodyPr/>
        <a:lstStyle/>
        <a:p>
          <a:endParaRPr lang="zh-CN" altLang="en-US"/>
        </a:p>
      </dgm:t>
    </dgm:pt>
    <dgm:pt modelId="{B48E2AB5-8290-4DB4-A1A7-57ADE74AAAA4}" type="sibTrans" cxnId="{15C36CFC-AE39-4702-B35D-C4F8FF1F3D0C}">
      <dgm:prSet/>
      <dgm:spPr/>
      <dgm:t>
        <a:bodyPr/>
        <a:lstStyle/>
        <a:p>
          <a:endParaRPr lang="zh-CN" altLang="en-US"/>
        </a:p>
      </dgm:t>
    </dgm:pt>
    <dgm:pt modelId="{16602D23-7EF1-446B-BEFC-BEE609FEE5B6}">
      <dgm:prSet phldrT="[文本]" custT="1"/>
      <dgm:spPr/>
      <dgm:t>
        <a:bodyPr/>
        <a:lstStyle/>
        <a:p>
          <a:pPr>
            <a:lnSpc>
              <a:spcPts val="1400"/>
            </a:lnSpc>
          </a:pPr>
          <a:r>
            <a:rPr lang="zh-CN" altLang="en-US" sz="1100" dirty="0" smtClean="0">
              <a:latin typeface="微软雅黑" panose="020B0503020204020204" pitchFamily="34" charset="-122"/>
              <a:ea typeface="微软雅黑" panose="020B0503020204020204" pitchFamily="34" charset="-122"/>
            </a:rPr>
            <a:t>河南省通信管理局</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关于全省信息通信业服务网络经济强省建设的意见</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dgm:t>
    </dgm:pt>
    <dgm:pt modelId="{1E2A2C56-2699-4F2B-A902-E903E4317F19}" type="parTrans" cxnId="{F1BC8EF3-2502-4E26-92BA-29D12CE52C9F}">
      <dgm:prSet/>
      <dgm:spPr/>
      <dgm:t>
        <a:bodyPr/>
        <a:lstStyle/>
        <a:p>
          <a:endParaRPr lang="zh-CN" altLang="en-US"/>
        </a:p>
      </dgm:t>
    </dgm:pt>
    <dgm:pt modelId="{797B44E9-C6FE-48F4-BC3C-E977E0867A09}" type="sibTrans" cxnId="{F1BC8EF3-2502-4E26-92BA-29D12CE52C9F}">
      <dgm:prSet/>
      <dgm:spPr/>
      <dgm:t>
        <a:bodyPr/>
        <a:lstStyle/>
        <a:p>
          <a:endParaRPr lang="zh-CN" altLang="en-US"/>
        </a:p>
      </dgm:t>
    </dgm:pt>
    <dgm:pt modelId="{485ACD01-04AC-4856-AD90-BB13E3A041C5}" type="pres">
      <dgm:prSet presAssocID="{3E6FA5EA-02DE-4CF4-8D70-EF44E525DE4E}" presName="Name0" presStyleCnt="0">
        <dgm:presLayoutVars>
          <dgm:chMax val="7"/>
          <dgm:dir/>
          <dgm:animLvl val="lvl"/>
          <dgm:resizeHandles val="exact"/>
        </dgm:presLayoutVars>
      </dgm:prSet>
      <dgm:spPr/>
      <dgm:t>
        <a:bodyPr/>
        <a:lstStyle/>
        <a:p>
          <a:endParaRPr lang="zh-CN" altLang="en-US"/>
        </a:p>
      </dgm:t>
    </dgm:pt>
    <dgm:pt modelId="{D97C988C-E8E6-46DD-87A4-9AB95C6B94BC}" type="pres">
      <dgm:prSet presAssocID="{FC47E6B0-9747-4BE4-B1D3-67055FA3F105}" presName="circle1" presStyleLbl="node1" presStyleIdx="0" presStyleCnt="5" custLinFactNeighborX="11123"/>
      <dgm:spPr/>
    </dgm:pt>
    <dgm:pt modelId="{63754015-FCC5-47F7-B0A4-33805EEC8F09}" type="pres">
      <dgm:prSet presAssocID="{FC47E6B0-9747-4BE4-B1D3-67055FA3F105}" presName="space" presStyleCnt="0"/>
      <dgm:spPr/>
    </dgm:pt>
    <dgm:pt modelId="{128EE8A4-7A02-4950-BED9-A4FCE9D96426}" type="pres">
      <dgm:prSet presAssocID="{FC47E6B0-9747-4BE4-B1D3-67055FA3F105}" presName="rect1" presStyleLbl="alignAcc1" presStyleIdx="0" presStyleCnt="5" custLinFactNeighborX="6561"/>
      <dgm:spPr/>
      <dgm:t>
        <a:bodyPr/>
        <a:lstStyle/>
        <a:p>
          <a:endParaRPr lang="zh-CN" altLang="en-US"/>
        </a:p>
      </dgm:t>
    </dgm:pt>
    <dgm:pt modelId="{AE96ABE2-12F3-4135-8A9C-072EA3C893E8}" type="pres">
      <dgm:prSet presAssocID="{F08D322B-06D4-443B-8A0C-E2E766454467}" presName="vertSpace2" presStyleLbl="node1" presStyleIdx="0" presStyleCnt="5"/>
      <dgm:spPr/>
    </dgm:pt>
    <dgm:pt modelId="{9E99EE79-29DE-4E7D-A1C5-AC64063252F8}" type="pres">
      <dgm:prSet presAssocID="{F08D322B-06D4-443B-8A0C-E2E766454467}" presName="circle2" presStyleLbl="node1" presStyleIdx="1" presStyleCnt="5" custLinFactNeighborX="13914"/>
      <dgm:spPr/>
    </dgm:pt>
    <dgm:pt modelId="{130B6C83-0366-4624-BCF6-D960BE3A396E}" type="pres">
      <dgm:prSet presAssocID="{F08D322B-06D4-443B-8A0C-E2E766454467}" presName="rect2" presStyleLbl="alignAcc1" presStyleIdx="1" presStyleCnt="5" custLinFactNeighborX="6561" custLinFactNeighborY="355"/>
      <dgm:spPr/>
      <dgm:t>
        <a:bodyPr/>
        <a:lstStyle/>
        <a:p>
          <a:endParaRPr lang="zh-CN" altLang="en-US"/>
        </a:p>
      </dgm:t>
    </dgm:pt>
    <dgm:pt modelId="{8007B7DC-6431-41F0-9419-6DF3848BDFEC}" type="pres">
      <dgm:prSet presAssocID="{4736EB1D-7EF6-43B6-9D18-1C84229EE44A}" presName="vertSpace3" presStyleLbl="node1" presStyleIdx="1" presStyleCnt="5"/>
      <dgm:spPr/>
    </dgm:pt>
    <dgm:pt modelId="{E8CC4780-94C8-47A1-832C-2B2EF9B7E62D}" type="pres">
      <dgm:prSet presAssocID="{4736EB1D-7EF6-43B6-9D18-1C84229EE44A}" presName="circle3" presStyleLbl="node1" presStyleIdx="2" presStyleCnt="5" custLinFactNeighborX="18726"/>
      <dgm:spPr/>
    </dgm:pt>
    <dgm:pt modelId="{09C89BEE-FF46-4291-8977-0B09394C6849}" type="pres">
      <dgm:prSet presAssocID="{4736EB1D-7EF6-43B6-9D18-1C84229EE44A}" presName="rect3" presStyleLbl="alignAcc1" presStyleIdx="2" presStyleCnt="5" custLinFactNeighborX="6561"/>
      <dgm:spPr/>
      <dgm:t>
        <a:bodyPr/>
        <a:lstStyle/>
        <a:p>
          <a:endParaRPr lang="zh-CN" altLang="en-US"/>
        </a:p>
      </dgm:t>
    </dgm:pt>
    <dgm:pt modelId="{B9B601B3-7491-49F2-9A27-D16B4BF2ABA4}" type="pres">
      <dgm:prSet presAssocID="{6F46DEB9-FB7E-4431-9F3E-3D1BF68617C9}" presName="vertSpace4" presStyleLbl="node1" presStyleIdx="2" presStyleCnt="5"/>
      <dgm:spPr/>
    </dgm:pt>
    <dgm:pt modelId="{81668EB7-431B-41DA-B6BD-5431DB434AD6}" type="pres">
      <dgm:prSet presAssocID="{6F46DEB9-FB7E-4431-9F3E-3D1BF68617C9}" presName="circle4" presStyleLbl="node1" presStyleIdx="3" presStyleCnt="5" custLinFactNeighborX="29001"/>
      <dgm:spPr/>
    </dgm:pt>
    <dgm:pt modelId="{3E0FCB52-6147-4022-8B96-C2283E1FEFB3}" type="pres">
      <dgm:prSet presAssocID="{6F46DEB9-FB7E-4431-9F3E-3D1BF68617C9}" presName="rect4" presStyleLbl="alignAcc1" presStyleIdx="3" presStyleCnt="5" custLinFactNeighborX="6561"/>
      <dgm:spPr/>
      <dgm:t>
        <a:bodyPr/>
        <a:lstStyle/>
        <a:p>
          <a:endParaRPr lang="zh-CN" altLang="en-US"/>
        </a:p>
      </dgm:t>
    </dgm:pt>
    <dgm:pt modelId="{8D52D179-A255-4680-B291-C38FEAEB0102}" type="pres">
      <dgm:prSet presAssocID="{589B1850-CC5F-451E-AE15-7FE530D74BB3}" presName="vertSpace5" presStyleLbl="node1" presStyleIdx="3" presStyleCnt="5"/>
      <dgm:spPr/>
    </dgm:pt>
    <dgm:pt modelId="{0099CD3C-AE13-4E0F-9498-BB746135A58D}" type="pres">
      <dgm:prSet presAssocID="{589B1850-CC5F-451E-AE15-7FE530D74BB3}" presName="circle5" presStyleLbl="node1" presStyleIdx="4" presStyleCnt="5" custLinFactNeighborX="66244"/>
      <dgm:spPr/>
    </dgm:pt>
    <dgm:pt modelId="{8F98E398-DC5F-420F-BCC2-E0BB7D6AEE8A}" type="pres">
      <dgm:prSet presAssocID="{589B1850-CC5F-451E-AE15-7FE530D74BB3}" presName="rect5" presStyleLbl="alignAcc1" presStyleIdx="4" presStyleCnt="5" custLinFactNeighborX="6561"/>
      <dgm:spPr/>
      <dgm:t>
        <a:bodyPr/>
        <a:lstStyle/>
        <a:p>
          <a:endParaRPr lang="zh-CN" altLang="en-US"/>
        </a:p>
      </dgm:t>
    </dgm:pt>
    <dgm:pt modelId="{8A97738E-375D-4E8F-9079-A6443D2E2777}" type="pres">
      <dgm:prSet presAssocID="{FC47E6B0-9747-4BE4-B1D3-67055FA3F105}" presName="rect1ParTx" presStyleLbl="alignAcc1" presStyleIdx="4" presStyleCnt="5">
        <dgm:presLayoutVars>
          <dgm:chMax val="1"/>
          <dgm:bulletEnabled val="1"/>
        </dgm:presLayoutVars>
      </dgm:prSet>
      <dgm:spPr/>
      <dgm:t>
        <a:bodyPr/>
        <a:lstStyle/>
        <a:p>
          <a:endParaRPr lang="zh-CN" altLang="en-US"/>
        </a:p>
      </dgm:t>
    </dgm:pt>
    <dgm:pt modelId="{52EB8FAE-6041-4D67-AB57-42FB9E722592}" type="pres">
      <dgm:prSet presAssocID="{FC47E6B0-9747-4BE4-B1D3-67055FA3F105}" presName="rect1ChTx" presStyleLbl="alignAcc1" presStyleIdx="4" presStyleCnt="5" custScaleX="131589" custScaleY="100000" custLinFactY="2908" custLinFactNeighborX="-29459" custLinFactNeighborY="100000">
        <dgm:presLayoutVars>
          <dgm:bulletEnabled val="1"/>
        </dgm:presLayoutVars>
      </dgm:prSet>
      <dgm:spPr/>
      <dgm:t>
        <a:bodyPr/>
        <a:lstStyle/>
        <a:p>
          <a:endParaRPr lang="zh-CN" altLang="en-US"/>
        </a:p>
      </dgm:t>
    </dgm:pt>
    <dgm:pt modelId="{9355C542-72A5-4734-80E5-AA506504A4D2}" type="pres">
      <dgm:prSet presAssocID="{F08D322B-06D4-443B-8A0C-E2E766454467}" presName="rect2ParTx" presStyleLbl="alignAcc1" presStyleIdx="4" presStyleCnt="5">
        <dgm:presLayoutVars>
          <dgm:chMax val="1"/>
          <dgm:bulletEnabled val="1"/>
        </dgm:presLayoutVars>
      </dgm:prSet>
      <dgm:spPr/>
      <dgm:t>
        <a:bodyPr/>
        <a:lstStyle/>
        <a:p>
          <a:endParaRPr lang="zh-CN" altLang="en-US"/>
        </a:p>
      </dgm:t>
    </dgm:pt>
    <dgm:pt modelId="{A814A8A5-29DC-43BE-904B-33897159B88E}" type="pres">
      <dgm:prSet presAssocID="{F08D322B-06D4-443B-8A0C-E2E766454467}" presName="rect2ChTx" presStyleLbl="alignAcc1" presStyleIdx="4" presStyleCnt="5">
        <dgm:presLayoutVars>
          <dgm:bulletEnabled val="1"/>
        </dgm:presLayoutVars>
      </dgm:prSet>
      <dgm:spPr/>
    </dgm:pt>
    <dgm:pt modelId="{CAEC4F2B-A3F3-478E-9717-FF6DD308683A}" type="pres">
      <dgm:prSet presAssocID="{4736EB1D-7EF6-43B6-9D18-1C84229EE44A}" presName="rect3ParTx" presStyleLbl="alignAcc1" presStyleIdx="4" presStyleCnt="5">
        <dgm:presLayoutVars>
          <dgm:chMax val="1"/>
          <dgm:bulletEnabled val="1"/>
        </dgm:presLayoutVars>
      </dgm:prSet>
      <dgm:spPr/>
      <dgm:t>
        <a:bodyPr/>
        <a:lstStyle/>
        <a:p>
          <a:endParaRPr lang="zh-CN" altLang="en-US"/>
        </a:p>
      </dgm:t>
    </dgm:pt>
    <dgm:pt modelId="{F62570DC-2C2F-4517-9EE0-A0F0FD56090B}" type="pres">
      <dgm:prSet presAssocID="{4736EB1D-7EF6-43B6-9D18-1C84229EE44A}" presName="rect3ChTx" presStyleLbl="alignAcc1" presStyleIdx="4" presStyleCnt="5">
        <dgm:presLayoutVars>
          <dgm:bulletEnabled val="1"/>
        </dgm:presLayoutVars>
      </dgm:prSet>
      <dgm:spPr/>
    </dgm:pt>
    <dgm:pt modelId="{2982057B-0342-4E69-A4EA-AA0FDC6D29FE}" type="pres">
      <dgm:prSet presAssocID="{6F46DEB9-FB7E-4431-9F3E-3D1BF68617C9}" presName="rect4ParTx" presStyleLbl="alignAcc1" presStyleIdx="4" presStyleCnt="5">
        <dgm:presLayoutVars>
          <dgm:chMax val="1"/>
          <dgm:bulletEnabled val="1"/>
        </dgm:presLayoutVars>
      </dgm:prSet>
      <dgm:spPr/>
      <dgm:t>
        <a:bodyPr/>
        <a:lstStyle/>
        <a:p>
          <a:endParaRPr lang="zh-CN" altLang="en-US"/>
        </a:p>
      </dgm:t>
    </dgm:pt>
    <dgm:pt modelId="{3CE95ED2-6C66-46E5-897C-E3F29CAC4D75}" type="pres">
      <dgm:prSet presAssocID="{6F46DEB9-FB7E-4431-9F3E-3D1BF68617C9}" presName="rect4ChTx" presStyleLbl="alignAcc1" presStyleIdx="4" presStyleCnt="5" custLinFactNeighborX="-45855">
        <dgm:presLayoutVars>
          <dgm:bulletEnabled val="1"/>
        </dgm:presLayoutVars>
      </dgm:prSet>
      <dgm:spPr/>
      <dgm:t>
        <a:bodyPr/>
        <a:lstStyle/>
        <a:p>
          <a:endParaRPr lang="zh-CN" altLang="en-US"/>
        </a:p>
      </dgm:t>
    </dgm:pt>
    <dgm:pt modelId="{5FFE92B5-0380-4597-A32F-97C919F85DCB}" type="pres">
      <dgm:prSet presAssocID="{589B1850-CC5F-451E-AE15-7FE530D74BB3}" presName="rect5ParTx" presStyleLbl="alignAcc1" presStyleIdx="4" presStyleCnt="5">
        <dgm:presLayoutVars>
          <dgm:chMax val="1"/>
          <dgm:bulletEnabled val="1"/>
        </dgm:presLayoutVars>
      </dgm:prSet>
      <dgm:spPr/>
      <dgm:t>
        <a:bodyPr/>
        <a:lstStyle/>
        <a:p>
          <a:endParaRPr lang="zh-CN" altLang="en-US"/>
        </a:p>
      </dgm:t>
    </dgm:pt>
    <dgm:pt modelId="{AD877F61-6495-49B0-901D-59BC56959C70}" type="pres">
      <dgm:prSet presAssocID="{589B1850-CC5F-451E-AE15-7FE530D74BB3}" presName="rect5ChTx" presStyleLbl="alignAcc1" presStyleIdx="4" presStyleCnt="5" custScaleX="159203" custLinFactNeighborX="-16159">
        <dgm:presLayoutVars>
          <dgm:bulletEnabled val="1"/>
        </dgm:presLayoutVars>
      </dgm:prSet>
      <dgm:spPr/>
      <dgm:t>
        <a:bodyPr/>
        <a:lstStyle/>
        <a:p>
          <a:endParaRPr lang="zh-CN" altLang="en-US"/>
        </a:p>
      </dgm:t>
    </dgm:pt>
  </dgm:ptLst>
  <dgm:cxnLst>
    <dgm:cxn modelId="{16BD242E-608D-4ACD-9B20-8D844D4D6A81}" srcId="{589B1850-CC5F-451E-AE15-7FE530D74BB3}" destId="{BC85AC18-8713-403E-917C-0B8EFF982504}" srcOrd="2" destOrd="0" parTransId="{E151F60F-4B30-4029-B90D-4D5113C87959}" sibTransId="{24809C50-4526-4782-B24B-31156DE46B3D}"/>
    <dgm:cxn modelId="{57BCA3F8-7E6B-4862-B4CA-678A811526DF}" srcId="{3E6FA5EA-02DE-4CF4-8D70-EF44E525DE4E}" destId="{F08D322B-06D4-443B-8A0C-E2E766454467}" srcOrd="1" destOrd="0" parTransId="{67FEA115-83A9-4512-AAD5-342E86D445BF}" sibTransId="{463613EB-F690-486E-A1E4-DED9D6E6CD63}"/>
    <dgm:cxn modelId="{2431CD5E-47A0-4340-9E16-E0355786D152}" type="presOf" srcId="{FC47E6B0-9747-4BE4-B1D3-67055FA3F105}" destId="{8A97738E-375D-4E8F-9079-A6443D2E2777}" srcOrd="1" destOrd="0" presId="urn:microsoft.com/office/officeart/2005/8/layout/target3"/>
    <dgm:cxn modelId="{61E01FAE-07F0-4244-9E36-752AAB0F1291}" srcId="{3E6FA5EA-02DE-4CF4-8D70-EF44E525DE4E}" destId="{FC47E6B0-9747-4BE4-B1D3-67055FA3F105}" srcOrd="0" destOrd="0" parTransId="{D1F3AD8E-D1C4-42FE-8CFF-A61D4EE5192C}" sibTransId="{168811D6-2D8E-4588-9875-A8845824DCC3}"/>
    <dgm:cxn modelId="{DCF4CB13-8BE4-4D06-8B0D-59E0077187BA}" type="presOf" srcId="{F08D322B-06D4-443B-8A0C-E2E766454467}" destId="{9355C542-72A5-4734-80E5-AA506504A4D2}" srcOrd="1" destOrd="0" presId="urn:microsoft.com/office/officeart/2005/8/layout/target3"/>
    <dgm:cxn modelId="{7F0A08E9-B284-43CE-847A-8B2B973AAD47}" type="presOf" srcId="{8D5E7FEF-7038-437D-8674-AAE6709BDCEE}" destId="{AD877F61-6495-49B0-901D-59BC56959C70}" srcOrd="0" destOrd="0" presId="urn:microsoft.com/office/officeart/2005/8/layout/target3"/>
    <dgm:cxn modelId="{24B45260-1ADF-492D-B36B-33500810412E}" type="presOf" srcId="{2EEAB8A7-9A4D-4B21-98FB-1FC0BF1E4640}" destId="{52EB8FAE-6041-4D67-AB57-42FB9E722592}" srcOrd="0" destOrd="2" presId="urn:microsoft.com/office/officeart/2005/8/layout/target3"/>
    <dgm:cxn modelId="{78833734-9ED6-4998-AA2B-34C6F300AC92}" srcId="{3E6FA5EA-02DE-4CF4-8D70-EF44E525DE4E}" destId="{589B1850-CC5F-451E-AE15-7FE530D74BB3}" srcOrd="4" destOrd="0" parTransId="{94D7448C-4638-4D10-97AF-8BEF1F9668B7}" sibTransId="{DB2D44B0-BBCE-4A6C-AE46-57B4FC240911}"/>
    <dgm:cxn modelId="{536A6114-0FBB-4930-9B89-C0C18F418D0D}" type="presOf" srcId="{16602D23-7EF1-446B-BEFC-BEE609FEE5B6}" destId="{AD877F61-6495-49B0-901D-59BC56959C70}" srcOrd="0" destOrd="1" presId="urn:microsoft.com/office/officeart/2005/8/layout/target3"/>
    <dgm:cxn modelId="{30B473CC-DD68-497F-9E4E-FC2C7FC2FBAF}" type="presOf" srcId="{F08D322B-06D4-443B-8A0C-E2E766454467}" destId="{130B6C83-0366-4624-BCF6-D960BE3A396E}" srcOrd="0" destOrd="0" presId="urn:microsoft.com/office/officeart/2005/8/layout/target3"/>
    <dgm:cxn modelId="{236E81DC-FE10-48AF-A956-3DE1C7DB45EA}" type="presOf" srcId="{BC85AC18-8713-403E-917C-0B8EFF982504}" destId="{AD877F61-6495-49B0-901D-59BC56959C70}" srcOrd="0" destOrd="2" presId="urn:microsoft.com/office/officeart/2005/8/layout/target3"/>
    <dgm:cxn modelId="{E61BB243-7FD8-45D1-BEA8-AE995A625917}" srcId="{FC47E6B0-9747-4BE4-B1D3-67055FA3F105}" destId="{422FE4FF-9597-468D-8663-A13249D5F2CC}" srcOrd="0" destOrd="0" parTransId="{86CCF1B8-4FEF-4AFF-AF16-58C54D2A2E9F}" sibTransId="{FC2A6603-DB0A-40E8-8518-E28DA9D1A494}"/>
    <dgm:cxn modelId="{B8C28AFE-FDB0-4304-B128-F2B089D6D0E6}" type="presOf" srcId="{EC2F2C47-BE64-4676-B0A0-78671E73D0E0}" destId="{3CE95ED2-6C66-46E5-897C-E3F29CAC4D75}" srcOrd="0" destOrd="1" presId="urn:microsoft.com/office/officeart/2005/8/layout/target3"/>
    <dgm:cxn modelId="{ECD69E16-CF93-40A6-9A27-A358AAB90BE2}" type="presOf" srcId="{4736EB1D-7EF6-43B6-9D18-1C84229EE44A}" destId="{CAEC4F2B-A3F3-478E-9717-FF6DD308683A}" srcOrd="1" destOrd="0" presId="urn:microsoft.com/office/officeart/2005/8/layout/target3"/>
    <dgm:cxn modelId="{DE069120-2C7E-4796-9155-0F37EACBD7A5}" type="presOf" srcId="{1CE38682-A30B-40BB-93A7-07DA0E57318E}" destId="{3CE95ED2-6C66-46E5-897C-E3F29CAC4D75}" srcOrd="0" destOrd="0" presId="urn:microsoft.com/office/officeart/2005/8/layout/target3"/>
    <dgm:cxn modelId="{D199B98D-39E3-49F7-BDCD-5F8DCAE36BEC}" type="presOf" srcId="{6F46DEB9-FB7E-4431-9F3E-3D1BF68617C9}" destId="{2982057B-0342-4E69-A4EA-AA0FDC6D29FE}" srcOrd="1" destOrd="0" presId="urn:microsoft.com/office/officeart/2005/8/layout/target3"/>
    <dgm:cxn modelId="{F9CBFC67-FDF7-4FE8-8E55-EB553FEE3CA7}" srcId="{589B1850-CC5F-451E-AE15-7FE530D74BB3}" destId="{8D5E7FEF-7038-437D-8674-AAE6709BDCEE}" srcOrd="0" destOrd="0" parTransId="{E1ED0C9A-BA85-4727-942D-F313AA762F8C}" sibTransId="{FDB6ADCF-CFF3-48B0-8061-EDF61068C3EA}"/>
    <dgm:cxn modelId="{ECCA6057-5E93-4064-920C-6BA45472F97B}" srcId="{6F46DEB9-FB7E-4431-9F3E-3D1BF68617C9}" destId="{EC2F2C47-BE64-4676-B0A0-78671E73D0E0}" srcOrd="1" destOrd="0" parTransId="{32E19E92-17FE-4F9F-B3BE-E7FA3240FD8A}" sibTransId="{C18E7A52-A091-4BAC-B3A2-789505FB3D20}"/>
    <dgm:cxn modelId="{64504503-E0A9-40AE-8506-0B4DEAB3CE79}" type="presOf" srcId="{422FE4FF-9597-468D-8663-A13249D5F2CC}" destId="{52EB8FAE-6041-4D67-AB57-42FB9E722592}" srcOrd="0" destOrd="0" presId="urn:microsoft.com/office/officeart/2005/8/layout/target3"/>
    <dgm:cxn modelId="{6B4B7DD3-2575-4251-9D04-4236A399B537}" type="presOf" srcId="{DEDC8C8D-8015-4C71-A9A2-9379B095D5A7}" destId="{3CE95ED2-6C66-46E5-897C-E3F29CAC4D75}" srcOrd="0" destOrd="2" presId="urn:microsoft.com/office/officeart/2005/8/layout/target3"/>
    <dgm:cxn modelId="{4B2D850D-A46B-452B-A117-A34D49B31415}" srcId="{FC47E6B0-9747-4BE4-B1D3-67055FA3F105}" destId="{1C8ABDA6-FA28-4947-8F19-C7599EC8B0A3}" srcOrd="1" destOrd="0" parTransId="{D7C17F02-C729-49C2-B7CC-A0687CC7D593}" sibTransId="{069E4F76-F3D3-462E-8B1F-BE210A299A59}"/>
    <dgm:cxn modelId="{15C36CFC-AE39-4702-B35D-C4F8FF1F3D0C}" srcId="{6F46DEB9-FB7E-4431-9F3E-3D1BF68617C9}" destId="{ADF3D8AA-0868-4D10-AA93-F58BE068C909}" srcOrd="3" destOrd="0" parTransId="{560BF6A6-2558-46E1-B362-AD122D18DBF7}" sibTransId="{B48E2AB5-8290-4DB4-A1A7-57ADE74AAAA4}"/>
    <dgm:cxn modelId="{585FB1C3-D4E1-4FED-A88E-0A1198633238}" type="presOf" srcId="{1C8ABDA6-FA28-4947-8F19-C7599EC8B0A3}" destId="{52EB8FAE-6041-4D67-AB57-42FB9E722592}" srcOrd="0" destOrd="1" presId="urn:microsoft.com/office/officeart/2005/8/layout/target3"/>
    <dgm:cxn modelId="{720B31D6-2899-4D49-9CD4-2B28A80732F7}" type="presOf" srcId="{6F46DEB9-FB7E-4431-9F3E-3D1BF68617C9}" destId="{3E0FCB52-6147-4022-8B96-C2283E1FEFB3}" srcOrd="0" destOrd="0" presId="urn:microsoft.com/office/officeart/2005/8/layout/target3"/>
    <dgm:cxn modelId="{F1BC8EF3-2502-4E26-92BA-29D12CE52C9F}" srcId="{589B1850-CC5F-451E-AE15-7FE530D74BB3}" destId="{16602D23-7EF1-446B-BEFC-BEE609FEE5B6}" srcOrd="1" destOrd="0" parTransId="{1E2A2C56-2699-4F2B-A902-E903E4317F19}" sibTransId="{797B44E9-C6FE-48F4-BC3C-E977E0867A09}"/>
    <dgm:cxn modelId="{C18517C8-8533-4DF9-882A-0365C4B6FEC2}" srcId="{FC47E6B0-9747-4BE4-B1D3-67055FA3F105}" destId="{2EEAB8A7-9A4D-4B21-98FB-1FC0BF1E4640}" srcOrd="2" destOrd="0" parTransId="{11CCCB4D-07BA-4DAB-8A7D-7C3C9464D835}" sibTransId="{0D3C88FA-EF7A-4E01-98DE-1CA379B12880}"/>
    <dgm:cxn modelId="{7C2A9A83-7299-44BE-A4AD-0AECADB7CC8F}" type="presOf" srcId="{ADF3D8AA-0868-4D10-AA93-F58BE068C909}" destId="{3CE95ED2-6C66-46E5-897C-E3F29CAC4D75}" srcOrd="0" destOrd="3" presId="urn:microsoft.com/office/officeart/2005/8/layout/target3"/>
    <dgm:cxn modelId="{74A89673-B21C-4BF3-99B4-9AF3543A797F}" type="presOf" srcId="{589B1850-CC5F-451E-AE15-7FE530D74BB3}" destId="{8F98E398-DC5F-420F-BCC2-E0BB7D6AEE8A}" srcOrd="0" destOrd="0" presId="urn:microsoft.com/office/officeart/2005/8/layout/target3"/>
    <dgm:cxn modelId="{59CBE099-4D35-4C08-9605-6108D2032F3D}" type="presOf" srcId="{589B1850-CC5F-451E-AE15-7FE530D74BB3}" destId="{5FFE92B5-0380-4597-A32F-97C919F85DCB}" srcOrd="1" destOrd="0" presId="urn:microsoft.com/office/officeart/2005/8/layout/target3"/>
    <dgm:cxn modelId="{85715F06-F602-4125-96EA-69CA33845B74}" type="presOf" srcId="{4736EB1D-7EF6-43B6-9D18-1C84229EE44A}" destId="{09C89BEE-FF46-4291-8977-0B09394C6849}" srcOrd="0" destOrd="0" presId="urn:microsoft.com/office/officeart/2005/8/layout/target3"/>
    <dgm:cxn modelId="{A69C988E-31E5-4B66-BE57-982B8CEAE164}" srcId="{3E6FA5EA-02DE-4CF4-8D70-EF44E525DE4E}" destId="{4736EB1D-7EF6-43B6-9D18-1C84229EE44A}" srcOrd="2" destOrd="0" parTransId="{D6DE7CE3-DD7D-404B-88D6-C59D0815495A}" sibTransId="{C6016DAE-7EF5-4D51-A5FD-9FEA64C7F3A7}"/>
    <dgm:cxn modelId="{2F967353-B620-4F90-AE4E-7BA0709A24C3}" srcId="{3E6FA5EA-02DE-4CF4-8D70-EF44E525DE4E}" destId="{6F46DEB9-FB7E-4431-9F3E-3D1BF68617C9}" srcOrd="3" destOrd="0" parTransId="{777D9683-F9BA-4FCA-8728-2B2D8999F35F}" sibTransId="{6838691E-1C76-4808-8B99-EBB1B6A68CE6}"/>
    <dgm:cxn modelId="{7F68F01D-AA21-4225-9EC2-FC27E0591F9E}" type="presOf" srcId="{3E6FA5EA-02DE-4CF4-8D70-EF44E525DE4E}" destId="{485ACD01-04AC-4856-AD90-BB13E3A041C5}" srcOrd="0" destOrd="0" presId="urn:microsoft.com/office/officeart/2005/8/layout/target3"/>
    <dgm:cxn modelId="{518193BB-B0E3-4513-9C38-AFDB0AB090CE}" srcId="{6F46DEB9-FB7E-4431-9F3E-3D1BF68617C9}" destId="{DEDC8C8D-8015-4C71-A9A2-9379B095D5A7}" srcOrd="2" destOrd="0" parTransId="{293D107F-F8BE-4E51-AE6F-83CD5B15D5F5}" sibTransId="{0677CD01-8CEC-41E2-88A8-083CC21E278C}"/>
    <dgm:cxn modelId="{1661D0C8-47F8-4D4E-ADA2-D16CAF4D3138}" srcId="{6F46DEB9-FB7E-4431-9F3E-3D1BF68617C9}" destId="{1CE38682-A30B-40BB-93A7-07DA0E57318E}" srcOrd="0" destOrd="0" parTransId="{390270A5-8038-497C-8934-B0535D11DA45}" sibTransId="{F23D37D6-7E6A-4DB9-964A-E83B359FFBF3}"/>
    <dgm:cxn modelId="{A256F451-8E39-4517-AD6F-D9A9BCC930B4}" type="presOf" srcId="{FC47E6B0-9747-4BE4-B1D3-67055FA3F105}" destId="{128EE8A4-7A02-4950-BED9-A4FCE9D96426}" srcOrd="0" destOrd="0" presId="urn:microsoft.com/office/officeart/2005/8/layout/target3"/>
    <dgm:cxn modelId="{FB8B50C1-2A26-4586-A5C6-1D03A7CF5192}" type="presParOf" srcId="{485ACD01-04AC-4856-AD90-BB13E3A041C5}" destId="{D97C988C-E8E6-46DD-87A4-9AB95C6B94BC}" srcOrd="0" destOrd="0" presId="urn:microsoft.com/office/officeart/2005/8/layout/target3"/>
    <dgm:cxn modelId="{65FE370A-FBC2-4331-BB0B-4243E5FD4E96}" type="presParOf" srcId="{485ACD01-04AC-4856-AD90-BB13E3A041C5}" destId="{63754015-FCC5-47F7-B0A4-33805EEC8F09}" srcOrd="1" destOrd="0" presId="urn:microsoft.com/office/officeart/2005/8/layout/target3"/>
    <dgm:cxn modelId="{02667D08-998F-4DD3-A242-ED91BB76C349}" type="presParOf" srcId="{485ACD01-04AC-4856-AD90-BB13E3A041C5}" destId="{128EE8A4-7A02-4950-BED9-A4FCE9D96426}" srcOrd="2" destOrd="0" presId="urn:microsoft.com/office/officeart/2005/8/layout/target3"/>
    <dgm:cxn modelId="{C18C5A6B-5623-46D1-A3E5-AB1ED6CE3FB6}" type="presParOf" srcId="{485ACD01-04AC-4856-AD90-BB13E3A041C5}" destId="{AE96ABE2-12F3-4135-8A9C-072EA3C893E8}" srcOrd="3" destOrd="0" presId="urn:microsoft.com/office/officeart/2005/8/layout/target3"/>
    <dgm:cxn modelId="{CCABDE30-872E-44F5-B0B7-B38E01351334}" type="presParOf" srcId="{485ACD01-04AC-4856-AD90-BB13E3A041C5}" destId="{9E99EE79-29DE-4E7D-A1C5-AC64063252F8}" srcOrd="4" destOrd="0" presId="urn:microsoft.com/office/officeart/2005/8/layout/target3"/>
    <dgm:cxn modelId="{3F158442-254D-44AE-A103-4658254A2BD2}" type="presParOf" srcId="{485ACD01-04AC-4856-AD90-BB13E3A041C5}" destId="{130B6C83-0366-4624-BCF6-D960BE3A396E}" srcOrd="5" destOrd="0" presId="urn:microsoft.com/office/officeart/2005/8/layout/target3"/>
    <dgm:cxn modelId="{2CE7EDD0-7017-4512-9F63-9CB6015E67A2}" type="presParOf" srcId="{485ACD01-04AC-4856-AD90-BB13E3A041C5}" destId="{8007B7DC-6431-41F0-9419-6DF3848BDFEC}" srcOrd="6" destOrd="0" presId="urn:microsoft.com/office/officeart/2005/8/layout/target3"/>
    <dgm:cxn modelId="{5342830F-DE0B-43F4-86DE-B47ADEC7A203}" type="presParOf" srcId="{485ACD01-04AC-4856-AD90-BB13E3A041C5}" destId="{E8CC4780-94C8-47A1-832C-2B2EF9B7E62D}" srcOrd="7" destOrd="0" presId="urn:microsoft.com/office/officeart/2005/8/layout/target3"/>
    <dgm:cxn modelId="{9E7DB7DC-C24D-407B-984C-09DF1C679AF4}" type="presParOf" srcId="{485ACD01-04AC-4856-AD90-BB13E3A041C5}" destId="{09C89BEE-FF46-4291-8977-0B09394C6849}" srcOrd="8" destOrd="0" presId="urn:microsoft.com/office/officeart/2005/8/layout/target3"/>
    <dgm:cxn modelId="{B81E96E9-AA34-4043-9118-8F369D1D57A4}" type="presParOf" srcId="{485ACD01-04AC-4856-AD90-BB13E3A041C5}" destId="{B9B601B3-7491-49F2-9A27-D16B4BF2ABA4}" srcOrd="9" destOrd="0" presId="urn:microsoft.com/office/officeart/2005/8/layout/target3"/>
    <dgm:cxn modelId="{51311573-DB96-472D-A0B7-BC9DA67BC056}" type="presParOf" srcId="{485ACD01-04AC-4856-AD90-BB13E3A041C5}" destId="{81668EB7-431B-41DA-B6BD-5431DB434AD6}" srcOrd="10" destOrd="0" presId="urn:microsoft.com/office/officeart/2005/8/layout/target3"/>
    <dgm:cxn modelId="{0D568610-F5F4-4C1D-8DCF-610E9AC8F733}" type="presParOf" srcId="{485ACD01-04AC-4856-AD90-BB13E3A041C5}" destId="{3E0FCB52-6147-4022-8B96-C2283E1FEFB3}" srcOrd="11" destOrd="0" presId="urn:microsoft.com/office/officeart/2005/8/layout/target3"/>
    <dgm:cxn modelId="{62BE1C17-7996-4D09-B9CA-BCC86EB740BD}" type="presParOf" srcId="{485ACD01-04AC-4856-AD90-BB13E3A041C5}" destId="{8D52D179-A255-4680-B291-C38FEAEB0102}" srcOrd="12" destOrd="0" presId="urn:microsoft.com/office/officeart/2005/8/layout/target3"/>
    <dgm:cxn modelId="{465BD86F-5603-4867-A302-8B68CF641EA0}" type="presParOf" srcId="{485ACD01-04AC-4856-AD90-BB13E3A041C5}" destId="{0099CD3C-AE13-4E0F-9498-BB746135A58D}" srcOrd="13" destOrd="0" presId="urn:microsoft.com/office/officeart/2005/8/layout/target3"/>
    <dgm:cxn modelId="{0B2F5D09-E32E-4E6D-AC26-F29660DEDBA7}" type="presParOf" srcId="{485ACD01-04AC-4856-AD90-BB13E3A041C5}" destId="{8F98E398-DC5F-420F-BCC2-E0BB7D6AEE8A}" srcOrd="14" destOrd="0" presId="urn:microsoft.com/office/officeart/2005/8/layout/target3"/>
    <dgm:cxn modelId="{95D1266D-FB01-468C-8B3B-17D5C08AA397}" type="presParOf" srcId="{485ACD01-04AC-4856-AD90-BB13E3A041C5}" destId="{8A97738E-375D-4E8F-9079-A6443D2E2777}" srcOrd="15" destOrd="0" presId="urn:microsoft.com/office/officeart/2005/8/layout/target3"/>
    <dgm:cxn modelId="{D27569E5-21DF-4F4B-8014-54C80DDC24F5}" type="presParOf" srcId="{485ACD01-04AC-4856-AD90-BB13E3A041C5}" destId="{52EB8FAE-6041-4D67-AB57-42FB9E722592}" srcOrd="16" destOrd="0" presId="urn:microsoft.com/office/officeart/2005/8/layout/target3"/>
    <dgm:cxn modelId="{0E3E189A-ABF1-45C2-BE9F-E589D320193D}" type="presParOf" srcId="{485ACD01-04AC-4856-AD90-BB13E3A041C5}" destId="{9355C542-72A5-4734-80E5-AA506504A4D2}" srcOrd="17" destOrd="0" presId="urn:microsoft.com/office/officeart/2005/8/layout/target3"/>
    <dgm:cxn modelId="{DC04B1CC-4122-45E4-B09E-E0E63B83D65C}" type="presParOf" srcId="{485ACD01-04AC-4856-AD90-BB13E3A041C5}" destId="{A814A8A5-29DC-43BE-904B-33897159B88E}" srcOrd="18" destOrd="0" presId="urn:microsoft.com/office/officeart/2005/8/layout/target3"/>
    <dgm:cxn modelId="{DBE4CC9F-B9ED-4641-AC01-D01969A5176F}" type="presParOf" srcId="{485ACD01-04AC-4856-AD90-BB13E3A041C5}" destId="{CAEC4F2B-A3F3-478E-9717-FF6DD308683A}" srcOrd="19" destOrd="0" presId="urn:microsoft.com/office/officeart/2005/8/layout/target3"/>
    <dgm:cxn modelId="{5640A71D-20CE-49D4-B7BF-4DAA9F76CC64}" type="presParOf" srcId="{485ACD01-04AC-4856-AD90-BB13E3A041C5}" destId="{F62570DC-2C2F-4517-9EE0-A0F0FD56090B}" srcOrd="20" destOrd="0" presId="urn:microsoft.com/office/officeart/2005/8/layout/target3"/>
    <dgm:cxn modelId="{828D5A33-86FB-4BD0-B85F-CF8CEC83AD68}" type="presParOf" srcId="{485ACD01-04AC-4856-AD90-BB13E3A041C5}" destId="{2982057B-0342-4E69-A4EA-AA0FDC6D29FE}" srcOrd="21" destOrd="0" presId="urn:microsoft.com/office/officeart/2005/8/layout/target3"/>
    <dgm:cxn modelId="{79612874-4EDB-451A-A6BF-33AE64F5A3E5}" type="presParOf" srcId="{485ACD01-04AC-4856-AD90-BB13E3A041C5}" destId="{3CE95ED2-6C66-46E5-897C-E3F29CAC4D75}" srcOrd="22" destOrd="0" presId="urn:microsoft.com/office/officeart/2005/8/layout/target3"/>
    <dgm:cxn modelId="{32A969CC-B91D-41B3-899F-FA1A72833CF5}" type="presParOf" srcId="{485ACD01-04AC-4856-AD90-BB13E3A041C5}" destId="{5FFE92B5-0380-4597-A32F-97C919F85DCB}" srcOrd="23" destOrd="0" presId="urn:microsoft.com/office/officeart/2005/8/layout/target3"/>
    <dgm:cxn modelId="{49B20776-4487-48B1-84E6-526BC3FA6C18}" type="presParOf" srcId="{485ACD01-04AC-4856-AD90-BB13E3A041C5}" destId="{AD877F61-6495-49B0-901D-59BC56959C70}" srcOrd="2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863B8A-37CD-48C9-95D4-86EED303C78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F7978116-F893-42DB-B46C-F8C70696D53F}">
      <dgm:prSet phldrT="[文本]"/>
      <dgm:spPr/>
      <dgm:t>
        <a:bodyPr/>
        <a:lstStyle/>
        <a:p>
          <a:endParaRPr lang="zh-CN" altLang="en-US" dirty="0"/>
        </a:p>
      </dgm:t>
    </dgm:pt>
    <dgm:pt modelId="{2E8935C8-EE4D-43AB-9EE9-48A24D12F2BA}" type="parTrans" cxnId="{1BC5A23B-3BEE-4CD8-9A8B-54C2BEBD399C}">
      <dgm:prSet/>
      <dgm:spPr/>
      <dgm:t>
        <a:bodyPr/>
        <a:lstStyle/>
        <a:p>
          <a:endParaRPr lang="zh-CN" altLang="en-US"/>
        </a:p>
      </dgm:t>
    </dgm:pt>
    <dgm:pt modelId="{AF939550-ED24-4EFB-8C69-F2340078C8FB}" type="sibTrans" cxnId="{1BC5A23B-3BEE-4CD8-9A8B-54C2BEBD399C}">
      <dgm:prSet/>
      <dgm:spPr/>
      <dgm:t>
        <a:bodyPr/>
        <a:lstStyle/>
        <a:p>
          <a:endParaRPr lang="zh-CN" altLang="en-US"/>
        </a:p>
      </dgm:t>
    </dgm:pt>
    <dgm:pt modelId="{B0ABC1A8-3F81-4EDA-8565-2CA5B7D95919}">
      <dgm:prSet phldrT="[文本]" custT="1"/>
      <dgm:spPr/>
      <dgm:t>
        <a:bodyPr/>
        <a:lstStyle/>
        <a:p>
          <a:r>
            <a:rPr lang="zh-CN" altLang="en-US" sz="2800" b="0" dirty="0" smtClean="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先进性与适用性</a:t>
          </a:r>
          <a:endParaRPr lang="zh-CN" altLang="en-US" sz="2800" b="0" dirty="0">
            <a:latin typeface="微软雅黑" panose="020B0503020204020204" pitchFamily="34" charset="-122"/>
            <a:ea typeface="微软雅黑" panose="020B0503020204020204" pitchFamily="34" charset="-122"/>
          </a:endParaRPr>
        </a:p>
      </dgm:t>
    </dgm:pt>
    <dgm:pt modelId="{1E78E740-1B84-41EC-B81A-A3DD34828E39}" type="parTrans" cxnId="{50D8AAD3-BACD-43C7-B997-D9E2A6E79DAB}">
      <dgm:prSet/>
      <dgm:spPr/>
      <dgm:t>
        <a:bodyPr/>
        <a:lstStyle/>
        <a:p>
          <a:endParaRPr lang="zh-CN" altLang="en-US"/>
        </a:p>
      </dgm:t>
    </dgm:pt>
    <dgm:pt modelId="{60B62F94-6D89-4203-8FD3-4C060923C099}" type="sibTrans" cxnId="{50D8AAD3-BACD-43C7-B997-D9E2A6E79DAB}">
      <dgm:prSet/>
      <dgm:spPr/>
      <dgm:t>
        <a:bodyPr/>
        <a:lstStyle/>
        <a:p>
          <a:endParaRPr lang="zh-CN" altLang="en-US"/>
        </a:p>
      </dgm:t>
    </dgm:pt>
    <dgm:pt modelId="{3DE2FCE5-8B38-44AC-AD9E-F678570E93D6}">
      <dgm:prSet phldrT="[文本]"/>
      <dgm:spPr/>
      <dgm:t>
        <a:bodyPr/>
        <a:lstStyle/>
        <a:p>
          <a:endParaRPr lang="zh-CN" altLang="en-US" dirty="0"/>
        </a:p>
      </dgm:t>
    </dgm:pt>
    <dgm:pt modelId="{B8808E4E-E1E1-4E32-8389-FD42319C1CF8}" type="parTrans" cxnId="{07B83C72-78A3-460E-8BF0-E39A3D048589}">
      <dgm:prSet/>
      <dgm:spPr/>
      <dgm:t>
        <a:bodyPr/>
        <a:lstStyle/>
        <a:p>
          <a:endParaRPr lang="zh-CN" altLang="en-US"/>
        </a:p>
      </dgm:t>
    </dgm:pt>
    <dgm:pt modelId="{8AB2A226-A471-4D3E-A25B-3F6F0C35F0EB}" type="sibTrans" cxnId="{07B83C72-78A3-460E-8BF0-E39A3D048589}">
      <dgm:prSet/>
      <dgm:spPr/>
      <dgm:t>
        <a:bodyPr/>
        <a:lstStyle/>
        <a:p>
          <a:endParaRPr lang="zh-CN" altLang="en-US"/>
        </a:p>
      </dgm:t>
    </dgm:pt>
    <dgm:pt modelId="{0B6153A3-DFF6-44BB-A130-865F9614A243}">
      <dgm:prSet phldrT="[文本]" custT="1"/>
      <dgm:spPr/>
      <dgm:t>
        <a:bodyPr/>
        <a:lstStyle/>
        <a:p>
          <a:r>
            <a:rPr lang="zh-CN" altLang="en-US" sz="2800" b="0" dirty="0" smtClean="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经济性与实用性</a:t>
          </a:r>
          <a:endParaRPr lang="zh-CN" altLang="en-US" sz="2800" b="0" dirty="0">
            <a:latin typeface="微软雅黑" panose="020B0503020204020204" pitchFamily="34" charset="-122"/>
            <a:ea typeface="微软雅黑" panose="020B0503020204020204" pitchFamily="34" charset="-122"/>
          </a:endParaRPr>
        </a:p>
      </dgm:t>
    </dgm:pt>
    <dgm:pt modelId="{C8F66FB5-8A3B-4400-8C4A-E1FFB7498987}" type="parTrans" cxnId="{8E701656-71DB-47B7-92B9-828BACB12AF8}">
      <dgm:prSet/>
      <dgm:spPr/>
      <dgm:t>
        <a:bodyPr/>
        <a:lstStyle/>
        <a:p>
          <a:endParaRPr lang="zh-CN" altLang="en-US"/>
        </a:p>
      </dgm:t>
    </dgm:pt>
    <dgm:pt modelId="{82E5411C-1ABD-49CB-880C-940467ADBE88}" type="sibTrans" cxnId="{8E701656-71DB-47B7-92B9-828BACB12AF8}">
      <dgm:prSet/>
      <dgm:spPr/>
      <dgm:t>
        <a:bodyPr/>
        <a:lstStyle/>
        <a:p>
          <a:endParaRPr lang="zh-CN" altLang="en-US"/>
        </a:p>
      </dgm:t>
    </dgm:pt>
    <dgm:pt modelId="{1E406EDC-36E8-4372-9B8C-89A895550541}">
      <dgm:prSet/>
      <dgm:spPr/>
      <dgm:t>
        <a:bodyPr/>
        <a:lstStyle/>
        <a:p>
          <a:endParaRPr lang="zh-CN" altLang="en-US"/>
        </a:p>
      </dgm:t>
    </dgm:pt>
    <dgm:pt modelId="{01E8FE5A-D747-4171-AA80-27793563BAAC}" type="parTrans" cxnId="{AC473915-2891-457B-8295-83C9CBF5DCF1}">
      <dgm:prSet/>
      <dgm:spPr/>
      <dgm:t>
        <a:bodyPr/>
        <a:lstStyle/>
        <a:p>
          <a:endParaRPr lang="zh-CN" altLang="en-US"/>
        </a:p>
      </dgm:t>
    </dgm:pt>
    <dgm:pt modelId="{794D75F0-F4BD-4833-A5CA-A73867FA99DF}" type="sibTrans" cxnId="{AC473915-2891-457B-8295-83C9CBF5DCF1}">
      <dgm:prSet/>
      <dgm:spPr/>
      <dgm:t>
        <a:bodyPr/>
        <a:lstStyle/>
        <a:p>
          <a:endParaRPr lang="zh-CN" altLang="en-US"/>
        </a:p>
      </dgm:t>
    </dgm:pt>
    <dgm:pt modelId="{B88D3162-8E3F-40F7-B0C6-6863C2FE62DE}">
      <dgm:prSet phldrT="[文本]"/>
      <dgm:spPr/>
      <dgm:t>
        <a:bodyPr/>
        <a:lstStyle/>
        <a:p>
          <a:endParaRPr lang="zh-CN" altLang="en-US" dirty="0"/>
        </a:p>
      </dgm:t>
    </dgm:pt>
    <dgm:pt modelId="{B59357A7-ED67-4BFB-8C7E-4E3F535F4DCC}" type="sibTrans" cxnId="{DA7411C2-FFF8-49E9-ACE6-E15360DAAC1D}">
      <dgm:prSet/>
      <dgm:spPr/>
      <dgm:t>
        <a:bodyPr/>
        <a:lstStyle/>
        <a:p>
          <a:endParaRPr lang="zh-CN" altLang="en-US"/>
        </a:p>
      </dgm:t>
    </dgm:pt>
    <dgm:pt modelId="{9EC89C8C-0D15-44EE-8F19-D9F0B9CFB7E0}" type="parTrans" cxnId="{DA7411C2-FFF8-49E9-ACE6-E15360DAAC1D}">
      <dgm:prSet/>
      <dgm:spPr/>
      <dgm:t>
        <a:bodyPr/>
        <a:lstStyle/>
        <a:p>
          <a:endParaRPr lang="zh-CN" altLang="en-US"/>
        </a:p>
      </dgm:t>
    </dgm:pt>
    <dgm:pt modelId="{5F549A20-D4A8-4727-801E-F0087C60ED3D}">
      <dgm:prSet phldrT="[文本]"/>
      <dgm:spPr/>
      <dgm:t>
        <a:bodyPr/>
        <a:lstStyle/>
        <a:p>
          <a:endParaRPr lang="zh-CN" altLang="en-US" dirty="0"/>
        </a:p>
      </dgm:t>
    </dgm:pt>
    <dgm:pt modelId="{1E2A6A8C-6B95-4618-BD2A-5BB0C604D67E}" type="sibTrans" cxnId="{4A7FCA98-A49D-49E6-86AA-FCED407F8AFF}">
      <dgm:prSet/>
      <dgm:spPr/>
      <dgm:t>
        <a:bodyPr/>
        <a:lstStyle/>
        <a:p>
          <a:endParaRPr lang="zh-CN" altLang="en-US"/>
        </a:p>
      </dgm:t>
    </dgm:pt>
    <dgm:pt modelId="{50A668B2-60B2-4BB0-8624-D6718DC0C2B6}" type="parTrans" cxnId="{4A7FCA98-A49D-49E6-86AA-FCED407F8AFF}">
      <dgm:prSet/>
      <dgm:spPr/>
      <dgm:t>
        <a:bodyPr/>
        <a:lstStyle/>
        <a:p>
          <a:endParaRPr lang="zh-CN" altLang="en-US"/>
        </a:p>
      </dgm:t>
    </dgm:pt>
    <dgm:pt modelId="{9205AD38-7035-4FE1-B1CB-D2417FDA33E3}">
      <dgm:prSet phldrT="[文本]" custT="1"/>
      <dgm:spPr/>
      <dgm:t>
        <a:bodyPr/>
        <a:lstStyle/>
        <a:p>
          <a:r>
            <a:rPr lang="zh-CN" altLang="en-US" sz="2800" b="0" dirty="0" smtClean="0">
              <a:solidFill>
                <a:srgbClr val="262626"/>
              </a:solidFill>
              <a:latin typeface="微软雅黑" panose="020B0503020204020204" pitchFamily="34" charset="-122"/>
              <a:ea typeface="微软雅黑" panose="020B0503020204020204" pitchFamily="34" charset="-122"/>
            </a:rPr>
            <a:t>标准化与规范性</a:t>
          </a:r>
          <a:endParaRPr lang="zh-CN" altLang="en-US" sz="2800" b="0" dirty="0">
            <a:solidFill>
              <a:srgbClr val="262626"/>
            </a:solidFill>
            <a:latin typeface="微软雅黑" panose="020B0503020204020204" pitchFamily="34" charset="-122"/>
            <a:ea typeface="微软雅黑" panose="020B0503020204020204" pitchFamily="34" charset="-122"/>
          </a:endParaRPr>
        </a:p>
      </dgm:t>
    </dgm:pt>
    <dgm:pt modelId="{E112237F-A15D-448E-B9BC-0250D14F5B22}" type="parTrans" cxnId="{B14E26BE-E4C3-4A2F-80BB-A37F130DA625}">
      <dgm:prSet/>
      <dgm:spPr/>
      <dgm:t>
        <a:bodyPr/>
        <a:lstStyle/>
        <a:p>
          <a:endParaRPr lang="zh-CN" altLang="en-US"/>
        </a:p>
      </dgm:t>
    </dgm:pt>
    <dgm:pt modelId="{606770F9-4500-428E-BD38-51508C04A286}" type="sibTrans" cxnId="{B14E26BE-E4C3-4A2F-80BB-A37F130DA625}">
      <dgm:prSet/>
      <dgm:spPr/>
      <dgm:t>
        <a:bodyPr/>
        <a:lstStyle/>
        <a:p>
          <a:endParaRPr lang="zh-CN" altLang="en-US"/>
        </a:p>
      </dgm:t>
    </dgm:pt>
    <dgm:pt modelId="{53E85AB7-10CF-476F-BC4E-F05634D60E5B}">
      <dgm:prSet phldrT="[文本]" custT="1"/>
      <dgm:spPr/>
      <dgm:t>
        <a:bodyPr/>
        <a:lstStyle/>
        <a:p>
          <a:r>
            <a:rPr lang="zh-CN" altLang="en-US" sz="2800" dirty="0" smtClean="0">
              <a:latin typeface="微软雅黑" panose="020B0503020204020204" pitchFamily="34" charset="-122"/>
              <a:ea typeface="微软雅黑" panose="020B0503020204020204" pitchFamily="34" charset="-122"/>
            </a:rPr>
            <a:t>科学性与指导性</a:t>
          </a:r>
          <a:endParaRPr lang="zh-CN" altLang="en-US" sz="2800" dirty="0">
            <a:latin typeface="微软雅黑" panose="020B0503020204020204" pitchFamily="34" charset="-122"/>
            <a:ea typeface="微软雅黑" panose="020B0503020204020204" pitchFamily="34" charset="-122"/>
          </a:endParaRPr>
        </a:p>
      </dgm:t>
    </dgm:pt>
    <dgm:pt modelId="{1191A90E-A130-4A42-81F4-B16918F67700}" type="parTrans" cxnId="{6B3D7AF5-F28C-45A6-B7A2-894E50E2E5E2}">
      <dgm:prSet/>
      <dgm:spPr/>
      <dgm:t>
        <a:bodyPr/>
        <a:lstStyle/>
        <a:p>
          <a:endParaRPr lang="zh-CN" altLang="en-US"/>
        </a:p>
      </dgm:t>
    </dgm:pt>
    <dgm:pt modelId="{1FAC8056-7874-4127-9B85-FF514BF433BE}" type="sibTrans" cxnId="{6B3D7AF5-F28C-45A6-B7A2-894E50E2E5E2}">
      <dgm:prSet/>
      <dgm:spPr/>
      <dgm:t>
        <a:bodyPr/>
        <a:lstStyle/>
        <a:p>
          <a:endParaRPr lang="zh-CN" altLang="en-US"/>
        </a:p>
      </dgm:t>
    </dgm:pt>
    <dgm:pt modelId="{9AE32715-4A18-4F6D-9AC8-F09D324644F6}">
      <dgm:prSet phldrT="[文本]" custT="1"/>
      <dgm:spPr/>
      <dgm:t>
        <a:bodyPr/>
        <a:lstStyle/>
        <a:p>
          <a:r>
            <a:rPr lang="zh-CN" altLang="en-US" sz="2800" dirty="0" smtClean="0">
              <a:latin typeface="微软雅黑" panose="020B0503020204020204" pitchFamily="34" charset="-122"/>
              <a:ea typeface="微软雅黑" panose="020B0503020204020204" pitchFamily="34" charset="-122"/>
            </a:rPr>
            <a:t>整体性与协调性</a:t>
          </a:r>
          <a:endParaRPr lang="zh-CN" altLang="en-US" sz="2800" dirty="0">
            <a:latin typeface="微软雅黑" panose="020B0503020204020204" pitchFamily="34" charset="-122"/>
            <a:ea typeface="微软雅黑" panose="020B0503020204020204" pitchFamily="34" charset="-122"/>
          </a:endParaRPr>
        </a:p>
      </dgm:t>
    </dgm:pt>
    <dgm:pt modelId="{A9113477-5F2F-493B-8C78-E7EB6CBFC12E}" type="parTrans" cxnId="{89974C85-367F-4C17-88DB-40D0B914FD6C}">
      <dgm:prSet/>
      <dgm:spPr/>
      <dgm:t>
        <a:bodyPr/>
        <a:lstStyle/>
        <a:p>
          <a:endParaRPr lang="zh-CN" altLang="en-US"/>
        </a:p>
      </dgm:t>
    </dgm:pt>
    <dgm:pt modelId="{8BDE7728-1263-4CE3-9F7B-6550FB27DC9D}" type="sibTrans" cxnId="{89974C85-367F-4C17-88DB-40D0B914FD6C}">
      <dgm:prSet/>
      <dgm:spPr/>
      <dgm:t>
        <a:bodyPr/>
        <a:lstStyle/>
        <a:p>
          <a:endParaRPr lang="zh-CN" altLang="en-US"/>
        </a:p>
      </dgm:t>
    </dgm:pt>
    <dgm:pt modelId="{029F7542-BC7A-4B46-8421-56C2ACC96D62}" type="pres">
      <dgm:prSet presAssocID="{6D863B8A-37CD-48C9-95D4-86EED303C78B}" presName="linearFlow" presStyleCnt="0">
        <dgm:presLayoutVars>
          <dgm:dir/>
          <dgm:animLvl val="lvl"/>
          <dgm:resizeHandles val="exact"/>
        </dgm:presLayoutVars>
      </dgm:prSet>
      <dgm:spPr/>
      <dgm:t>
        <a:bodyPr/>
        <a:lstStyle/>
        <a:p>
          <a:endParaRPr lang="zh-CN" altLang="en-US"/>
        </a:p>
      </dgm:t>
    </dgm:pt>
    <dgm:pt modelId="{0A8D10DD-A668-452B-89A6-20908A6B3010}" type="pres">
      <dgm:prSet presAssocID="{F7978116-F893-42DB-B46C-F8C70696D53F}" presName="composite" presStyleCnt="0"/>
      <dgm:spPr/>
    </dgm:pt>
    <dgm:pt modelId="{D07F9B68-F161-454B-9854-EDD3D1027347}" type="pres">
      <dgm:prSet presAssocID="{F7978116-F893-42DB-B46C-F8C70696D53F}" presName="parentText" presStyleLbl="alignNode1" presStyleIdx="0" presStyleCnt="5">
        <dgm:presLayoutVars>
          <dgm:chMax val="1"/>
          <dgm:bulletEnabled val="1"/>
        </dgm:presLayoutVars>
      </dgm:prSet>
      <dgm:spPr/>
      <dgm:t>
        <a:bodyPr/>
        <a:lstStyle/>
        <a:p>
          <a:endParaRPr lang="zh-CN" altLang="en-US"/>
        </a:p>
      </dgm:t>
    </dgm:pt>
    <dgm:pt modelId="{7CD0EA3E-76D9-448F-970D-33EB08E90AA9}" type="pres">
      <dgm:prSet presAssocID="{F7978116-F893-42DB-B46C-F8C70696D53F}" presName="descendantText" presStyleLbl="alignAcc1" presStyleIdx="0" presStyleCnt="5">
        <dgm:presLayoutVars>
          <dgm:bulletEnabled val="1"/>
        </dgm:presLayoutVars>
      </dgm:prSet>
      <dgm:spPr/>
      <dgm:t>
        <a:bodyPr/>
        <a:lstStyle/>
        <a:p>
          <a:endParaRPr lang="zh-CN" altLang="en-US"/>
        </a:p>
      </dgm:t>
    </dgm:pt>
    <dgm:pt modelId="{5AC8B0CA-F355-46B1-86AC-E220E4789BE0}" type="pres">
      <dgm:prSet presAssocID="{AF939550-ED24-4EFB-8C69-F2340078C8FB}" presName="sp" presStyleCnt="0"/>
      <dgm:spPr/>
    </dgm:pt>
    <dgm:pt modelId="{495F95D4-9B78-4D27-A832-D8D98FB50342}" type="pres">
      <dgm:prSet presAssocID="{3DE2FCE5-8B38-44AC-AD9E-F678570E93D6}" presName="composite" presStyleCnt="0"/>
      <dgm:spPr/>
    </dgm:pt>
    <dgm:pt modelId="{15B009E0-6B88-47F5-AE2E-C0FC243C1A1E}" type="pres">
      <dgm:prSet presAssocID="{3DE2FCE5-8B38-44AC-AD9E-F678570E93D6}" presName="parentText" presStyleLbl="alignNode1" presStyleIdx="1" presStyleCnt="5">
        <dgm:presLayoutVars>
          <dgm:chMax val="1"/>
          <dgm:bulletEnabled val="1"/>
        </dgm:presLayoutVars>
      </dgm:prSet>
      <dgm:spPr/>
      <dgm:t>
        <a:bodyPr/>
        <a:lstStyle/>
        <a:p>
          <a:endParaRPr lang="zh-CN" altLang="en-US"/>
        </a:p>
      </dgm:t>
    </dgm:pt>
    <dgm:pt modelId="{A5E12D35-6F29-4146-8E6A-AC55D0608249}" type="pres">
      <dgm:prSet presAssocID="{3DE2FCE5-8B38-44AC-AD9E-F678570E93D6}" presName="descendantText" presStyleLbl="alignAcc1" presStyleIdx="1" presStyleCnt="5">
        <dgm:presLayoutVars>
          <dgm:bulletEnabled val="1"/>
        </dgm:presLayoutVars>
      </dgm:prSet>
      <dgm:spPr/>
      <dgm:t>
        <a:bodyPr/>
        <a:lstStyle/>
        <a:p>
          <a:endParaRPr lang="zh-CN" altLang="en-US"/>
        </a:p>
      </dgm:t>
    </dgm:pt>
    <dgm:pt modelId="{D1D2E170-8E46-4F94-A3D7-1C6F28ED0226}" type="pres">
      <dgm:prSet presAssocID="{8AB2A226-A471-4D3E-A25B-3F6F0C35F0EB}" presName="sp" presStyleCnt="0"/>
      <dgm:spPr/>
    </dgm:pt>
    <dgm:pt modelId="{10A5BBC1-3959-4206-A58F-6CF58C8786D9}" type="pres">
      <dgm:prSet presAssocID="{5F549A20-D4A8-4727-801E-F0087C60ED3D}" presName="composite" presStyleCnt="0"/>
      <dgm:spPr/>
    </dgm:pt>
    <dgm:pt modelId="{A91D3005-EDAD-4AAD-B47B-67D1DB3FBCE3}" type="pres">
      <dgm:prSet presAssocID="{5F549A20-D4A8-4727-801E-F0087C60ED3D}" presName="parentText" presStyleLbl="alignNode1" presStyleIdx="2" presStyleCnt="5" custLinFactNeighborX="0">
        <dgm:presLayoutVars>
          <dgm:chMax val="1"/>
          <dgm:bulletEnabled val="1"/>
        </dgm:presLayoutVars>
      </dgm:prSet>
      <dgm:spPr/>
      <dgm:t>
        <a:bodyPr/>
        <a:lstStyle/>
        <a:p>
          <a:endParaRPr lang="zh-CN" altLang="en-US"/>
        </a:p>
      </dgm:t>
    </dgm:pt>
    <dgm:pt modelId="{4FFAB5F0-862E-4DC5-819E-95D5BE51CCBC}" type="pres">
      <dgm:prSet presAssocID="{5F549A20-D4A8-4727-801E-F0087C60ED3D}" presName="descendantText" presStyleLbl="alignAcc1" presStyleIdx="2" presStyleCnt="5">
        <dgm:presLayoutVars>
          <dgm:bulletEnabled val="1"/>
        </dgm:presLayoutVars>
      </dgm:prSet>
      <dgm:spPr/>
      <dgm:t>
        <a:bodyPr/>
        <a:lstStyle/>
        <a:p>
          <a:endParaRPr lang="zh-CN" altLang="en-US"/>
        </a:p>
      </dgm:t>
    </dgm:pt>
    <dgm:pt modelId="{B4FD0BDF-1B1C-4751-AEB6-5ED2A37C1965}" type="pres">
      <dgm:prSet presAssocID="{1E2A6A8C-6B95-4618-BD2A-5BB0C604D67E}" presName="sp" presStyleCnt="0"/>
      <dgm:spPr/>
    </dgm:pt>
    <dgm:pt modelId="{CD929F22-BA8C-4085-A4BA-62CE6DFA78B5}" type="pres">
      <dgm:prSet presAssocID="{B88D3162-8E3F-40F7-B0C6-6863C2FE62DE}" presName="composite" presStyleCnt="0"/>
      <dgm:spPr/>
    </dgm:pt>
    <dgm:pt modelId="{1930580A-58A4-4207-AD5B-11B5FE52C175}" type="pres">
      <dgm:prSet presAssocID="{B88D3162-8E3F-40F7-B0C6-6863C2FE62DE}" presName="parentText" presStyleLbl="alignNode1" presStyleIdx="3" presStyleCnt="5">
        <dgm:presLayoutVars>
          <dgm:chMax val="1"/>
          <dgm:bulletEnabled val="1"/>
        </dgm:presLayoutVars>
      </dgm:prSet>
      <dgm:spPr/>
      <dgm:t>
        <a:bodyPr/>
        <a:lstStyle/>
        <a:p>
          <a:endParaRPr lang="zh-CN" altLang="en-US"/>
        </a:p>
      </dgm:t>
    </dgm:pt>
    <dgm:pt modelId="{9C0D644E-E3F9-47E9-B4EC-288F678DC1EF}" type="pres">
      <dgm:prSet presAssocID="{B88D3162-8E3F-40F7-B0C6-6863C2FE62DE}" presName="descendantText" presStyleLbl="alignAcc1" presStyleIdx="3" presStyleCnt="5">
        <dgm:presLayoutVars>
          <dgm:bulletEnabled val="1"/>
        </dgm:presLayoutVars>
      </dgm:prSet>
      <dgm:spPr/>
      <dgm:t>
        <a:bodyPr/>
        <a:lstStyle/>
        <a:p>
          <a:endParaRPr lang="zh-CN" altLang="en-US"/>
        </a:p>
      </dgm:t>
    </dgm:pt>
    <dgm:pt modelId="{09770BC0-B760-4094-BF1C-2D4784FD44F8}" type="pres">
      <dgm:prSet presAssocID="{B59357A7-ED67-4BFB-8C7E-4E3F535F4DCC}" presName="sp" presStyleCnt="0"/>
      <dgm:spPr/>
    </dgm:pt>
    <dgm:pt modelId="{357CC856-6FD8-459C-B6D6-21F384760CDC}" type="pres">
      <dgm:prSet presAssocID="{1E406EDC-36E8-4372-9B8C-89A895550541}" presName="composite" presStyleCnt="0"/>
      <dgm:spPr/>
    </dgm:pt>
    <dgm:pt modelId="{02E59BF9-D27C-48BC-8F3C-EE7D52BC03A7}" type="pres">
      <dgm:prSet presAssocID="{1E406EDC-36E8-4372-9B8C-89A895550541}" presName="parentText" presStyleLbl="alignNode1" presStyleIdx="4" presStyleCnt="5">
        <dgm:presLayoutVars>
          <dgm:chMax val="1"/>
          <dgm:bulletEnabled val="1"/>
        </dgm:presLayoutVars>
      </dgm:prSet>
      <dgm:spPr/>
      <dgm:t>
        <a:bodyPr/>
        <a:lstStyle/>
        <a:p>
          <a:endParaRPr lang="zh-CN" altLang="en-US"/>
        </a:p>
      </dgm:t>
    </dgm:pt>
    <dgm:pt modelId="{46E33FF2-A6AC-4C12-A3F7-2E6BA019FE6D}" type="pres">
      <dgm:prSet presAssocID="{1E406EDC-36E8-4372-9B8C-89A895550541}" presName="descendantText" presStyleLbl="alignAcc1" presStyleIdx="4" presStyleCnt="5">
        <dgm:presLayoutVars>
          <dgm:bulletEnabled val="1"/>
        </dgm:presLayoutVars>
      </dgm:prSet>
      <dgm:spPr/>
      <dgm:t>
        <a:bodyPr/>
        <a:lstStyle/>
        <a:p>
          <a:endParaRPr lang="zh-CN" altLang="en-US"/>
        </a:p>
      </dgm:t>
    </dgm:pt>
  </dgm:ptLst>
  <dgm:cxnLst>
    <dgm:cxn modelId="{8977948E-18BD-491D-A655-45DF6392604C}" type="presOf" srcId="{B0ABC1A8-3F81-4EDA-8565-2CA5B7D95919}" destId="{7CD0EA3E-76D9-448F-970D-33EB08E90AA9}" srcOrd="0" destOrd="0" presId="urn:microsoft.com/office/officeart/2005/8/layout/chevron2"/>
    <dgm:cxn modelId="{23CF1C19-B0CA-4359-9FA1-88DB00CEF65A}" type="presOf" srcId="{F7978116-F893-42DB-B46C-F8C70696D53F}" destId="{D07F9B68-F161-454B-9854-EDD3D1027347}" srcOrd="0" destOrd="0" presId="urn:microsoft.com/office/officeart/2005/8/layout/chevron2"/>
    <dgm:cxn modelId="{90A632A0-6C7E-4B36-9F53-6F79924BB824}" type="presOf" srcId="{B88D3162-8E3F-40F7-B0C6-6863C2FE62DE}" destId="{1930580A-58A4-4207-AD5B-11B5FE52C175}" srcOrd="0" destOrd="0" presId="urn:microsoft.com/office/officeart/2005/8/layout/chevron2"/>
    <dgm:cxn modelId="{89974C85-367F-4C17-88DB-40D0B914FD6C}" srcId="{1E406EDC-36E8-4372-9B8C-89A895550541}" destId="{9AE32715-4A18-4F6D-9AC8-F09D324644F6}" srcOrd="0" destOrd="0" parTransId="{A9113477-5F2F-493B-8C78-E7EB6CBFC12E}" sibTransId="{8BDE7728-1263-4CE3-9F7B-6550FB27DC9D}"/>
    <dgm:cxn modelId="{1BC5A23B-3BEE-4CD8-9A8B-54C2BEBD399C}" srcId="{6D863B8A-37CD-48C9-95D4-86EED303C78B}" destId="{F7978116-F893-42DB-B46C-F8C70696D53F}" srcOrd="0" destOrd="0" parTransId="{2E8935C8-EE4D-43AB-9EE9-48A24D12F2BA}" sibTransId="{AF939550-ED24-4EFB-8C69-F2340078C8FB}"/>
    <dgm:cxn modelId="{4A7FCA98-A49D-49E6-86AA-FCED407F8AFF}" srcId="{6D863B8A-37CD-48C9-95D4-86EED303C78B}" destId="{5F549A20-D4A8-4727-801E-F0087C60ED3D}" srcOrd="2" destOrd="0" parTransId="{50A668B2-60B2-4BB0-8624-D6718DC0C2B6}" sibTransId="{1E2A6A8C-6B95-4618-BD2A-5BB0C604D67E}"/>
    <dgm:cxn modelId="{50D8AAD3-BACD-43C7-B997-D9E2A6E79DAB}" srcId="{F7978116-F893-42DB-B46C-F8C70696D53F}" destId="{B0ABC1A8-3F81-4EDA-8565-2CA5B7D95919}" srcOrd="0" destOrd="0" parTransId="{1E78E740-1B84-41EC-B81A-A3DD34828E39}" sibTransId="{60B62F94-6D89-4203-8FD3-4C060923C099}"/>
    <dgm:cxn modelId="{0674E32F-D82F-4C29-996F-8A8EEDF6DA69}" type="presOf" srcId="{1E406EDC-36E8-4372-9B8C-89A895550541}" destId="{02E59BF9-D27C-48BC-8F3C-EE7D52BC03A7}" srcOrd="0" destOrd="0" presId="urn:microsoft.com/office/officeart/2005/8/layout/chevron2"/>
    <dgm:cxn modelId="{44910B2B-F8E5-459B-9260-36A6235F0244}" type="presOf" srcId="{3DE2FCE5-8B38-44AC-AD9E-F678570E93D6}" destId="{15B009E0-6B88-47F5-AE2E-C0FC243C1A1E}" srcOrd="0" destOrd="0" presId="urn:microsoft.com/office/officeart/2005/8/layout/chevron2"/>
    <dgm:cxn modelId="{4C8EC10A-EB9A-47C4-A50E-398AB88C977E}" type="presOf" srcId="{53E85AB7-10CF-476F-BC4E-F05634D60E5B}" destId="{9C0D644E-E3F9-47E9-B4EC-288F678DC1EF}" srcOrd="0" destOrd="0" presId="urn:microsoft.com/office/officeart/2005/8/layout/chevron2"/>
    <dgm:cxn modelId="{AC473915-2891-457B-8295-83C9CBF5DCF1}" srcId="{6D863B8A-37CD-48C9-95D4-86EED303C78B}" destId="{1E406EDC-36E8-4372-9B8C-89A895550541}" srcOrd="4" destOrd="0" parTransId="{01E8FE5A-D747-4171-AA80-27793563BAAC}" sibTransId="{794D75F0-F4BD-4833-A5CA-A73867FA99DF}"/>
    <dgm:cxn modelId="{09635A08-4EE6-4585-A565-08C91034A170}" type="presOf" srcId="{9AE32715-4A18-4F6D-9AC8-F09D324644F6}" destId="{46E33FF2-A6AC-4C12-A3F7-2E6BA019FE6D}" srcOrd="0" destOrd="0" presId="urn:microsoft.com/office/officeart/2005/8/layout/chevron2"/>
    <dgm:cxn modelId="{07B83C72-78A3-460E-8BF0-E39A3D048589}" srcId="{6D863B8A-37CD-48C9-95D4-86EED303C78B}" destId="{3DE2FCE5-8B38-44AC-AD9E-F678570E93D6}" srcOrd="1" destOrd="0" parTransId="{B8808E4E-E1E1-4E32-8389-FD42319C1CF8}" sibTransId="{8AB2A226-A471-4D3E-A25B-3F6F0C35F0EB}"/>
    <dgm:cxn modelId="{8ECEA9D2-7529-4985-BCC0-A55176A76F5E}" type="presOf" srcId="{6D863B8A-37CD-48C9-95D4-86EED303C78B}" destId="{029F7542-BC7A-4B46-8421-56C2ACC96D62}" srcOrd="0" destOrd="0" presId="urn:microsoft.com/office/officeart/2005/8/layout/chevron2"/>
    <dgm:cxn modelId="{D5ACD563-0C14-453A-B7C9-A85DD08D4610}" type="presOf" srcId="{0B6153A3-DFF6-44BB-A130-865F9614A243}" destId="{A5E12D35-6F29-4146-8E6A-AC55D0608249}" srcOrd="0" destOrd="0" presId="urn:microsoft.com/office/officeart/2005/8/layout/chevron2"/>
    <dgm:cxn modelId="{6B3D7AF5-F28C-45A6-B7A2-894E50E2E5E2}" srcId="{B88D3162-8E3F-40F7-B0C6-6863C2FE62DE}" destId="{53E85AB7-10CF-476F-BC4E-F05634D60E5B}" srcOrd="0" destOrd="0" parTransId="{1191A90E-A130-4A42-81F4-B16918F67700}" sibTransId="{1FAC8056-7874-4127-9B85-FF514BF433BE}"/>
    <dgm:cxn modelId="{5150B0C8-AFCF-43BE-BBB8-6AAE7D82671E}" type="presOf" srcId="{9205AD38-7035-4FE1-B1CB-D2417FDA33E3}" destId="{4FFAB5F0-862E-4DC5-819E-95D5BE51CCBC}" srcOrd="0" destOrd="0" presId="urn:microsoft.com/office/officeart/2005/8/layout/chevron2"/>
    <dgm:cxn modelId="{DA7411C2-FFF8-49E9-ACE6-E15360DAAC1D}" srcId="{6D863B8A-37CD-48C9-95D4-86EED303C78B}" destId="{B88D3162-8E3F-40F7-B0C6-6863C2FE62DE}" srcOrd="3" destOrd="0" parTransId="{9EC89C8C-0D15-44EE-8F19-D9F0B9CFB7E0}" sibTransId="{B59357A7-ED67-4BFB-8C7E-4E3F535F4DCC}"/>
    <dgm:cxn modelId="{B14E26BE-E4C3-4A2F-80BB-A37F130DA625}" srcId="{5F549A20-D4A8-4727-801E-F0087C60ED3D}" destId="{9205AD38-7035-4FE1-B1CB-D2417FDA33E3}" srcOrd="0" destOrd="0" parTransId="{E112237F-A15D-448E-B9BC-0250D14F5B22}" sibTransId="{606770F9-4500-428E-BD38-51508C04A286}"/>
    <dgm:cxn modelId="{8E701656-71DB-47B7-92B9-828BACB12AF8}" srcId="{3DE2FCE5-8B38-44AC-AD9E-F678570E93D6}" destId="{0B6153A3-DFF6-44BB-A130-865F9614A243}" srcOrd="0" destOrd="0" parTransId="{C8F66FB5-8A3B-4400-8C4A-E1FFB7498987}" sibTransId="{82E5411C-1ABD-49CB-880C-940467ADBE88}"/>
    <dgm:cxn modelId="{9EA5E4C7-1A12-4ED3-A17C-5D4FAD46454A}" type="presOf" srcId="{5F549A20-D4A8-4727-801E-F0087C60ED3D}" destId="{A91D3005-EDAD-4AAD-B47B-67D1DB3FBCE3}" srcOrd="0" destOrd="0" presId="urn:microsoft.com/office/officeart/2005/8/layout/chevron2"/>
    <dgm:cxn modelId="{3B8083F8-71B4-4A1E-9C4B-977376B68D9C}" type="presParOf" srcId="{029F7542-BC7A-4B46-8421-56C2ACC96D62}" destId="{0A8D10DD-A668-452B-89A6-20908A6B3010}" srcOrd="0" destOrd="0" presId="urn:microsoft.com/office/officeart/2005/8/layout/chevron2"/>
    <dgm:cxn modelId="{334DD72F-4E4F-4B0D-B6B1-B857F1962878}" type="presParOf" srcId="{0A8D10DD-A668-452B-89A6-20908A6B3010}" destId="{D07F9B68-F161-454B-9854-EDD3D1027347}" srcOrd="0" destOrd="0" presId="urn:microsoft.com/office/officeart/2005/8/layout/chevron2"/>
    <dgm:cxn modelId="{C5996F77-5F07-417F-8ADA-53571A13CE8A}" type="presParOf" srcId="{0A8D10DD-A668-452B-89A6-20908A6B3010}" destId="{7CD0EA3E-76D9-448F-970D-33EB08E90AA9}" srcOrd="1" destOrd="0" presId="urn:microsoft.com/office/officeart/2005/8/layout/chevron2"/>
    <dgm:cxn modelId="{D53AF042-85FD-404F-BC9C-3C53B40BB9D8}" type="presParOf" srcId="{029F7542-BC7A-4B46-8421-56C2ACC96D62}" destId="{5AC8B0CA-F355-46B1-86AC-E220E4789BE0}" srcOrd="1" destOrd="0" presId="urn:microsoft.com/office/officeart/2005/8/layout/chevron2"/>
    <dgm:cxn modelId="{C58193EF-EA79-42D5-9164-AE32A397B2C6}" type="presParOf" srcId="{029F7542-BC7A-4B46-8421-56C2ACC96D62}" destId="{495F95D4-9B78-4D27-A832-D8D98FB50342}" srcOrd="2" destOrd="0" presId="urn:microsoft.com/office/officeart/2005/8/layout/chevron2"/>
    <dgm:cxn modelId="{5A57DE56-3883-44D0-B983-7CFF44576AB6}" type="presParOf" srcId="{495F95D4-9B78-4D27-A832-D8D98FB50342}" destId="{15B009E0-6B88-47F5-AE2E-C0FC243C1A1E}" srcOrd="0" destOrd="0" presId="urn:microsoft.com/office/officeart/2005/8/layout/chevron2"/>
    <dgm:cxn modelId="{D93470E9-B87D-4423-A2AC-88FB359F6611}" type="presParOf" srcId="{495F95D4-9B78-4D27-A832-D8D98FB50342}" destId="{A5E12D35-6F29-4146-8E6A-AC55D0608249}" srcOrd="1" destOrd="0" presId="urn:microsoft.com/office/officeart/2005/8/layout/chevron2"/>
    <dgm:cxn modelId="{F7DD2154-56BC-4031-BC37-DBE80C3033D5}" type="presParOf" srcId="{029F7542-BC7A-4B46-8421-56C2ACC96D62}" destId="{D1D2E170-8E46-4F94-A3D7-1C6F28ED0226}" srcOrd="3" destOrd="0" presId="urn:microsoft.com/office/officeart/2005/8/layout/chevron2"/>
    <dgm:cxn modelId="{E7C6C9C4-3001-400B-B2D5-BA7305167D10}" type="presParOf" srcId="{029F7542-BC7A-4B46-8421-56C2ACC96D62}" destId="{10A5BBC1-3959-4206-A58F-6CF58C8786D9}" srcOrd="4" destOrd="0" presId="urn:microsoft.com/office/officeart/2005/8/layout/chevron2"/>
    <dgm:cxn modelId="{BA2F4D16-2B2E-4027-BD16-92BA55A2731E}" type="presParOf" srcId="{10A5BBC1-3959-4206-A58F-6CF58C8786D9}" destId="{A91D3005-EDAD-4AAD-B47B-67D1DB3FBCE3}" srcOrd="0" destOrd="0" presId="urn:microsoft.com/office/officeart/2005/8/layout/chevron2"/>
    <dgm:cxn modelId="{1D377B50-542F-4DF4-92DE-16F081BDE68A}" type="presParOf" srcId="{10A5BBC1-3959-4206-A58F-6CF58C8786D9}" destId="{4FFAB5F0-862E-4DC5-819E-95D5BE51CCBC}" srcOrd="1" destOrd="0" presId="urn:microsoft.com/office/officeart/2005/8/layout/chevron2"/>
    <dgm:cxn modelId="{3EEECDEA-C5AC-4903-9785-896710621B46}" type="presParOf" srcId="{029F7542-BC7A-4B46-8421-56C2ACC96D62}" destId="{B4FD0BDF-1B1C-4751-AEB6-5ED2A37C1965}" srcOrd="5" destOrd="0" presId="urn:microsoft.com/office/officeart/2005/8/layout/chevron2"/>
    <dgm:cxn modelId="{4A4E04E8-EAD3-4B9D-BE74-3D3FC8F98EA7}" type="presParOf" srcId="{029F7542-BC7A-4B46-8421-56C2ACC96D62}" destId="{CD929F22-BA8C-4085-A4BA-62CE6DFA78B5}" srcOrd="6" destOrd="0" presId="urn:microsoft.com/office/officeart/2005/8/layout/chevron2"/>
    <dgm:cxn modelId="{8D359CF1-3F13-4CD6-B023-52BF99CBBC97}" type="presParOf" srcId="{CD929F22-BA8C-4085-A4BA-62CE6DFA78B5}" destId="{1930580A-58A4-4207-AD5B-11B5FE52C175}" srcOrd="0" destOrd="0" presId="urn:microsoft.com/office/officeart/2005/8/layout/chevron2"/>
    <dgm:cxn modelId="{C9982875-85A7-4B28-A6D5-866D83F3FA71}" type="presParOf" srcId="{CD929F22-BA8C-4085-A4BA-62CE6DFA78B5}" destId="{9C0D644E-E3F9-47E9-B4EC-288F678DC1EF}" srcOrd="1" destOrd="0" presId="urn:microsoft.com/office/officeart/2005/8/layout/chevron2"/>
    <dgm:cxn modelId="{F541DFEB-38B3-48FB-8E5F-07357F3C94A5}" type="presParOf" srcId="{029F7542-BC7A-4B46-8421-56C2ACC96D62}" destId="{09770BC0-B760-4094-BF1C-2D4784FD44F8}" srcOrd="7" destOrd="0" presId="urn:microsoft.com/office/officeart/2005/8/layout/chevron2"/>
    <dgm:cxn modelId="{130A96AF-29F7-4788-9275-88BA4A9C54BD}" type="presParOf" srcId="{029F7542-BC7A-4B46-8421-56C2ACC96D62}" destId="{357CC856-6FD8-459C-B6D6-21F384760CDC}" srcOrd="8" destOrd="0" presId="urn:microsoft.com/office/officeart/2005/8/layout/chevron2"/>
    <dgm:cxn modelId="{8EAFF6E3-E093-42AF-9756-5D593C61739F}" type="presParOf" srcId="{357CC856-6FD8-459C-B6D6-21F384760CDC}" destId="{02E59BF9-D27C-48BC-8F3C-EE7D52BC03A7}" srcOrd="0" destOrd="0" presId="urn:microsoft.com/office/officeart/2005/8/layout/chevron2"/>
    <dgm:cxn modelId="{946F84B3-4B90-462E-B282-C949AFD90490}" type="presParOf" srcId="{357CC856-6FD8-459C-B6D6-21F384760CDC}" destId="{46E33FF2-A6AC-4C12-A3F7-2E6BA019FE6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863B8A-37CD-48C9-95D4-86EED303C78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F7978116-F893-42DB-B46C-F8C70696D53F}">
      <dgm:prSet phldrT="[文本]"/>
      <dgm:spPr/>
      <dgm:t>
        <a:bodyPr/>
        <a:lstStyle/>
        <a:p>
          <a:endParaRPr lang="zh-CN" altLang="en-US" dirty="0"/>
        </a:p>
      </dgm:t>
    </dgm:pt>
    <dgm:pt modelId="{2E8935C8-EE4D-43AB-9EE9-48A24D12F2BA}" type="parTrans" cxnId="{1BC5A23B-3BEE-4CD8-9A8B-54C2BEBD399C}">
      <dgm:prSet/>
      <dgm:spPr/>
      <dgm:t>
        <a:bodyPr/>
        <a:lstStyle/>
        <a:p>
          <a:endParaRPr lang="zh-CN" altLang="en-US"/>
        </a:p>
      </dgm:t>
    </dgm:pt>
    <dgm:pt modelId="{AF939550-ED24-4EFB-8C69-F2340078C8FB}" type="sibTrans" cxnId="{1BC5A23B-3BEE-4CD8-9A8B-54C2BEBD399C}">
      <dgm:prSet/>
      <dgm:spPr/>
      <dgm:t>
        <a:bodyPr/>
        <a:lstStyle/>
        <a:p>
          <a:endParaRPr lang="zh-CN" altLang="en-US"/>
        </a:p>
      </dgm:t>
    </dgm:pt>
    <dgm:pt modelId="{B0ABC1A8-3F81-4EDA-8565-2CA5B7D95919}">
      <dgm:prSet phldrT="[文本]" custT="1"/>
      <dgm:spPr/>
      <dgm:t>
        <a:bodyPr/>
        <a:lstStyle/>
        <a:p>
          <a:r>
            <a:rPr lang="zh-CN" altLang="en-US" sz="2800" b="0" dirty="0" smtClean="0">
              <a:latin typeface="微软雅黑" panose="020B0503020204020204" pitchFamily="34" charset="-122"/>
              <a:ea typeface="微软雅黑" panose="020B0503020204020204" pitchFamily="34" charset="-122"/>
              <a:sym typeface="方正姚体" panose="02010601030101010101" pitchFamily="2" charset="-122"/>
            </a:rPr>
            <a:t>加强顶层规划</a:t>
          </a:r>
          <a:endParaRPr lang="zh-CN" altLang="en-US" sz="2800" b="0" dirty="0">
            <a:latin typeface="微软雅黑" panose="020B0503020204020204" pitchFamily="34" charset="-122"/>
            <a:ea typeface="微软雅黑" panose="020B0503020204020204" pitchFamily="34" charset="-122"/>
          </a:endParaRPr>
        </a:p>
      </dgm:t>
    </dgm:pt>
    <dgm:pt modelId="{1E78E740-1B84-41EC-B81A-A3DD34828E39}" type="parTrans" cxnId="{50D8AAD3-BACD-43C7-B997-D9E2A6E79DAB}">
      <dgm:prSet/>
      <dgm:spPr/>
      <dgm:t>
        <a:bodyPr/>
        <a:lstStyle/>
        <a:p>
          <a:endParaRPr lang="zh-CN" altLang="en-US"/>
        </a:p>
      </dgm:t>
    </dgm:pt>
    <dgm:pt modelId="{60B62F94-6D89-4203-8FD3-4C060923C099}" type="sibTrans" cxnId="{50D8AAD3-BACD-43C7-B997-D9E2A6E79DAB}">
      <dgm:prSet/>
      <dgm:spPr/>
      <dgm:t>
        <a:bodyPr/>
        <a:lstStyle/>
        <a:p>
          <a:endParaRPr lang="zh-CN" altLang="en-US"/>
        </a:p>
      </dgm:t>
    </dgm:pt>
    <dgm:pt modelId="{3DE2FCE5-8B38-44AC-AD9E-F678570E93D6}">
      <dgm:prSet phldrT="[文本]"/>
      <dgm:spPr/>
      <dgm:t>
        <a:bodyPr/>
        <a:lstStyle/>
        <a:p>
          <a:endParaRPr lang="zh-CN" altLang="en-US" dirty="0"/>
        </a:p>
      </dgm:t>
    </dgm:pt>
    <dgm:pt modelId="{B8808E4E-E1E1-4E32-8389-FD42319C1CF8}" type="parTrans" cxnId="{07B83C72-78A3-460E-8BF0-E39A3D048589}">
      <dgm:prSet/>
      <dgm:spPr/>
      <dgm:t>
        <a:bodyPr/>
        <a:lstStyle/>
        <a:p>
          <a:endParaRPr lang="zh-CN" altLang="en-US"/>
        </a:p>
      </dgm:t>
    </dgm:pt>
    <dgm:pt modelId="{8AB2A226-A471-4D3E-A25B-3F6F0C35F0EB}" type="sibTrans" cxnId="{07B83C72-78A3-460E-8BF0-E39A3D048589}">
      <dgm:prSet/>
      <dgm:spPr/>
      <dgm:t>
        <a:bodyPr/>
        <a:lstStyle/>
        <a:p>
          <a:endParaRPr lang="zh-CN" altLang="en-US"/>
        </a:p>
      </dgm:t>
    </dgm:pt>
    <dgm:pt modelId="{0B6153A3-DFF6-44BB-A130-865F9614A243}">
      <dgm:prSet phldrT="[文本]" custT="1"/>
      <dgm:spPr/>
      <dgm:t>
        <a:bodyPr/>
        <a:lstStyle/>
        <a:p>
          <a:r>
            <a:rPr lang="zh-CN" altLang="en-US" sz="2800" b="0" dirty="0" smtClean="0">
              <a:latin typeface="微软雅黑" panose="020B0503020204020204" pitchFamily="34" charset="-122"/>
              <a:ea typeface="微软雅黑" panose="020B0503020204020204" pitchFamily="34" charset="-122"/>
              <a:sym typeface="方正姚体" panose="02010601030101010101" pitchFamily="2" charset="-122"/>
            </a:rPr>
            <a:t>坚持协调发展</a:t>
          </a:r>
          <a:endParaRPr lang="zh-CN" altLang="en-US" sz="2800" b="0" dirty="0">
            <a:latin typeface="微软雅黑" panose="020B0503020204020204" pitchFamily="34" charset="-122"/>
            <a:ea typeface="微软雅黑" panose="020B0503020204020204" pitchFamily="34" charset="-122"/>
          </a:endParaRPr>
        </a:p>
      </dgm:t>
    </dgm:pt>
    <dgm:pt modelId="{C8F66FB5-8A3B-4400-8C4A-E1FFB7498987}" type="parTrans" cxnId="{8E701656-71DB-47B7-92B9-828BACB12AF8}">
      <dgm:prSet/>
      <dgm:spPr/>
      <dgm:t>
        <a:bodyPr/>
        <a:lstStyle/>
        <a:p>
          <a:endParaRPr lang="zh-CN" altLang="en-US"/>
        </a:p>
      </dgm:t>
    </dgm:pt>
    <dgm:pt modelId="{82E5411C-1ABD-49CB-880C-940467ADBE88}" type="sibTrans" cxnId="{8E701656-71DB-47B7-92B9-828BACB12AF8}">
      <dgm:prSet/>
      <dgm:spPr/>
      <dgm:t>
        <a:bodyPr/>
        <a:lstStyle/>
        <a:p>
          <a:endParaRPr lang="zh-CN" altLang="en-US"/>
        </a:p>
      </dgm:t>
    </dgm:pt>
    <dgm:pt modelId="{B88D3162-8E3F-40F7-B0C6-6863C2FE62DE}">
      <dgm:prSet phldrT="[文本]"/>
      <dgm:spPr/>
      <dgm:t>
        <a:bodyPr/>
        <a:lstStyle/>
        <a:p>
          <a:endParaRPr lang="zh-CN" altLang="en-US" dirty="0"/>
        </a:p>
      </dgm:t>
    </dgm:pt>
    <dgm:pt modelId="{B59357A7-ED67-4BFB-8C7E-4E3F535F4DCC}" type="sibTrans" cxnId="{DA7411C2-FFF8-49E9-ACE6-E15360DAAC1D}">
      <dgm:prSet/>
      <dgm:spPr/>
      <dgm:t>
        <a:bodyPr/>
        <a:lstStyle/>
        <a:p>
          <a:endParaRPr lang="zh-CN" altLang="en-US"/>
        </a:p>
      </dgm:t>
    </dgm:pt>
    <dgm:pt modelId="{9EC89C8C-0D15-44EE-8F19-D9F0B9CFB7E0}" type="parTrans" cxnId="{DA7411C2-FFF8-49E9-ACE6-E15360DAAC1D}">
      <dgm:prSet/>
      <dgm:spPr/>
      <dgm:t>
        <a:bodyPr/>
        <a:lstStyle/>
        <a:p>
          <a:endParaRPr lang="zh-CN" altLang="en-US"/>
        </a:p>
      </dgm:t>
    </dgm:pt>
    <dgm:pt modelId="{5F549A20-D4A8-4727-801E-F0087C60ED3D}">
      <dgm:prSet phldrT="[文本]"/>
      <dgm:spPr/>
      <dgm:t>
        <a:bodyPr/>
        <a:lstStyle/>
        <a:p>
          <a:endParaRPr lang="zh-CN" altLang="en-US" dirty="0"/>
        </a:p>
      </dgm:t>
    </dgm:pt>
    <dgm:pt modelId="{1E2A6A8C-6B95-4618-BD2A-5BB0C604D67E}" type="sibTrans" cxnId="{4A7FCA98-A49D-49E6-86AA-FCED407F8AFF}">
      <dgm:prSet/>
      <dgm:spPr/>
      <dgm:t>
        <a:bodyPr/>
        <a:lstStyle/>
        <a:p>
          <a:endParaRPr lang="zh-CN" altLang="en-US"/>
        </a:p>
      </dgm:t>
    </dgm:pt>
    <dgm:pt modelId="{50A668B2-60B2-4BB0-8624-D6718DC0C2B6}" type="parTrans" cxnId="{4A7FCA98-A49D-49E6-86AA-FCED407F8AFF}">
      <dgm:prSet/>
      <dgm:spPr/>
      <dgm:t>
        <a:bodyPr/>
        <a:lstStyle/>
        <a:p>
          <a:endParaRPr lang="zh-CN" altLang="en-US"/>
        </a:p>
      </dgm:t>
    </dgm:pt>
    <dgm:pt modelId="{9205AD38-7035-4FE1-B1CB-D2417FDA33E3}">
      <dgm:prSet phldrT="[文本]" custT="1"/>
      <dgm:spPr/>
      <dgm:t>
        <a:bodyPr/>
        <a:lstStyle/>
        <a:p>
          <a:r>
            <a:rPr lang="zh-CN" altLang="en-US" sz="2800" b="0" dirty="0" smtClean="0">
              <a:latin typeface="微软雅黑" panose="020B0503020204020204" pitchFamily="34" charset="-122"/>
              <a:ea typeface="微软雅黑" panose="020B0503020204020204" pitchFamily="34" charset="-122"/>
              <a:sym typeface="方正姚体" panose="02010601030101010101" pitchFamily="2" charset="-122"/>
            </a:rPr>
            <a:t>提升综合利用水平</a:t>
          </a:r>
          <a:endParaRPr lang="zh-CN" altLang="en-US" sz="2800" b="0" dirty="0">
            <a:solidFill>
              <a:srgbClr val="262626"/>
            </a:solidFill>
            <a:latin typeface="微软雅黑" panose="020B0503020204020204" pitchFamily="34" charset="-122"/>
            <a:ea typeface="微软雅黑" panose="020B0503020204020204" pitchFamily="34" charset="-122"/>
          </a:endParaRPr>
        </a:p>
      </dgm:t>
    </dgm:pt>
    <dgm:pt modelId="{E112237F-A15D-448E-B9BC-0250D14F5B22}" type="parTrans" cxnId="{B14E26BE-E4C3-4A2F-80BB-A37F130DA625}">
      <dgm:prSet/>
      <dgm:spPr/>
      <dgm:t>
        <a:bodyPr/>
        <a:lstStyle/>
        <a:p>
          <a:endParaRPr lang="zh-CN" altLang="en-US"/>
        </a:p>
      </dgm:t>
    </dgm:pt>
    <dgm:pt modelId="{606770F9-4500-428E-BD38-51508C04A286}" type="sibTrans" cxnId="{B14E26BE-E4C3-4A2F-80BB-A37F130DA625}">
      <dgm:prSet/>
      <dgm:spPr/>
      <dgm:t>
        <a:bodyPr/>
        <a:lstStyle/>
        <a:p>
          <a:endParaRPr lang="zh-CN" altLang="en-US"/>
        </a:p>
      </dgm:t>
    </dgm:pt>
    <dgm:pt modelId="{53E85AB7-10CF-476F-BC4E-F05634D60E5B}">
      <dgm:prSet phldrT="[文本]" custT="1"/>
      <dgm:spPr/>
      <dgm:t>
        <a:bodyPr/>
        <a:lstStyle/>
        <a:p>
          <a:r>
            <a:rPr lang="zh-CN" altLang="en-US" sz="2800" b="0" dirty="0" smtClean="0">
              <a:latin typeface="微软雅黑" panose="020B0503020204020204" pitchFamily="34" charset="-122"/>
              <a:ea typeface="微软雅黑" panose="020B0503020204020204" pitchFamily="34" charset="-122"/>
              <a:sym typeface="方正姚体" panose="02010601030101010101" pitchFamily="2" charset="-122"/>
            </a:rPr>
            <a:t>贯彻集约化建 设方向</a:t>
          </a:r>
          <a:endParaRPr lang="zh-CN" altLang="en-US" sz="2800" dirty="0">
            <a:latin typeface="微软雅黑" panose="020B0503020204020204" pitchFamily="34" charset="-122"/>
            <a:ea typeface="微软雅黑" panose="020B0503020204020204" pitchFamily="34" charset="-122"/>
          </a:endParaRPr>
        </a:p>
      </dgm:t>
    </dgm:pt>
    <dgm:pt modelId="{1191A90E-A130-4A42-81F4-B16918F67700}" type="parTrans" cxnId="{6B3D7AF5-F28C-45A6-B7A2-894E50E2E5E2}">
      <dgm:prSet/>
      <dgm:spPr/>
      <dgm:t>
        <a:bodyPr/>
        <a:lstStyle/>
        <a:p>
          <a:endParaRPr lang="zh-CN" altLang="en-US"/>
        </a:p>
      </dgm:t>
    </dgm:pt>
    <dgm:pt modelId="{1FAC8056-7874-4127-9B85-FF514BF433BE}" type="sibTrans" cxnId="{6B3D7AF5-F28C-45A6-B7A2-894E50E2E5E2}">
      <dgm:prSet/>
      <dgm:spPr/>
      <dgm:t>
        <a:bodyPr/>
        <a:lstStyle/>
        <a:p>
          <a:endParaRPr lang="zh-CN" altLang="en-US"/>
        </a:p>
      </dgm:t>
    </dgm:pt>
    <dgm:pt modelId="{029F7542-BC7A-4B46-8421-56C2ACC96D62}" type="pres">
      <dgm:prSet presAssocID="{6D863B8A-37CD-48C9-95D4-86EED303C78B}" presName="linearFlow" presStyleCnt="0">
        <dgm:presLayoutVars>
          <dgm:dir/>
          <dgm:animLvl val="lvl"/>
          <dgm:resizeHandles val="exact"/>
        </dgm:presLayoutVars>
      </dgm:prSet>
      <dgm:spPr/>
      <dgm:t>
        <a:bodyPr/>
        <a:lstStyle/>
        <a:p>
          <a:endParaRPr lang="zh-CN" altLang="en-US"/>
        </a:p>
      </dgm:t>
    </dgm:pt>
    <dgm:pt modelId="{0A8D10DD-A668-452B-89A6-20908A6B3010}" type="pres">
      <dgm:prSet presAssocID="{F7978116-F893-42DB-B46C-F8C70696D53F}" presName="composite" presStyleCnt="0"/>
      <dgm:spPr/>
    </dgm:pt>
    <dgm:pt modelId="{D07F9B68-F161-454B-9854-EDD3D1027347}" type="pres">
      <dgm:prSet presAssocID="{F7978116-F893-42DB-B46C-F8C70696D53F}" presName="parentText" presStyleLbl="alignNode1" presStyleIdx="0" presStyleCnt="4">
        <dgm:presLayoutVars>
          <dgm:chMax val="1"/>
          <dgm:bulletEnabled val="1"/>
        </dgm:presLayoutVars>
      </dgm:prSet>
      <dgm:spPr/>
      <dgm:t>
        <a:bodyPr/>
        <a:lstStyle/>
        <a:p>
          <a:endParaRPr lang="zh-CN" altLang="en-US"/>
        </a:p>
      </dgm:t>
    </dgm:pt>
    <dgm:pt modelId="{7CD0EA3E-76D9-448F-970D-33EB08E90AA9}" type="pres">
      <dgm:prSet presAssocID="{F7978116-F893-42DB-B46C-F8C70696D53F}" presName="descendantText" presStyleLbl="alignAcc1" presStyleIdx="0" presStyleCnt="4">
        <dgm:presLayoutVars>
          <dgm:bulletEnabled val="1"/>
        </dgm:presLayoutVars>
      </dgm:prSet>
      <dgm:spPr/>
      <dgm:t>
        <a:bodyPr/>
        <a:lstStyle/>
        <a:p>
          <a:endParaRPr lang="zh-CN" altLang="en-US"/>
        </a:p>
      </dgm:t>
    </dgm:pt>
    <dgm:pt modelId="{5AC8B0CA-F355-46B1-86AC-E220E4789BE0}" type="pres">
      <dgm:prSet presAssocID="{AF939550-ED24-4EFB-8C69-F2340078C8FB}" presName="sp" presStyleCnt="0"/>
      <dgm:spPr/>
    </dgm:pt>
    <dgm:pt modelId="{495F95D4-9B78-4D27-A832-D8D98FB50342}" type="pres">
      <dgm:prSet presAssocID="{3DE2FCE5-8B38-44AC-AD9E-F678570E93D6}" presName="composite" presStyleCnt="0"/>
      <dgm:spPr/>
    </dgm:pt>
    <dgm:pt modelId="{15B009E0-6B88-47F5-AE2E-C0FC243C1A1E}" type="pres">
      <dgm:prSet presAssocID="{3DE2FCE5-8B38-44AC-AD9E-F678570E93D6}" presName="parentText" presStyleLbl="alignNode1" presStyleIdx="1" presStyleCnt="4">
        <dgm:presLayoutVars>
          <dgm:chMax val="1"/>
          <dgm:bulletEnabled val="1"/>
        </dgm:presLayoutVars>
      </dgm:prSet>
      <dgm:spPr/>
      <dgm:t>
        <a:bodyPr/>
        <a:lstStyle/>
        <a:p>
          <a:endParaRPr lang="zh-CN" altLang="en-US"/>
        </a:p>
      </dgm:t>
    </dgm:pt>
    <dgm:pt modelId="{A5E12D35-6F29-4146-8E6A-AC55D0608249}" type="pres">
      <dgm:prSet presAssocID="{3DE2FCE5-8B38-44AC-AD9E-F678570E93D6}" presName="descendantText" presStyleLbl="alignAcc1" presStyleIdx="1" presStyleCnt="4">
        <dgm:presLayoutVars>
          <dgm:bulletEnabled val="1"/>
        </dgm:presLayoutVars>
      </dgm:prSet>
      <dgm:spPr/>
      <dgm:t>
        <a:bodyPr/>
        <a:lstStyle/>
        <a:p>
          <a:endParaRPr lang="zh-CN" altLang="en-US"/>
        </a:p>
      </dgm:t>
    </dgm:pt>
    <dgm:pt modelId="{D1D2E170-8E46-4F94-A3D7-1C6F28ED0226}" type="pres">
      <dgm:prSet presAssocID="{8AB2A226-A471-4D3E-A25B-3F6F0C35F0EB}" presName="sp" presStyleCnt="0"/>
      <dgm:spPr/>
    </dgm:pt>
    <dgm:pt modelId="{10A5BBC1-3959-4206-A58F-6CF58C8786D9}" type="pres">
      <dgm:prSet presAssocID="{5F549A20-D4A8-4727-801E-F0087C60ED3D}" presName="composite" presStyleCnt="0"/>
      <dgm:spPr/>
    </dgm:pt>
    <dgm:pt modelId="{A91D3005-EDAD-4AAD-B47B-67D1DB3FBCE3}" type="pres">
      <dgm:prSet presAssocID="{5F549A20-D4A8-4727-801E-F0087C60ED3D}" presName="parentText" presStyleLbl="alignNode1" presStyleIdx="2" presStyleCnt="4">
        <dgm:presLayoutVars>
          <dgm:chMax val="1"/>
          <dgm:bulletEnabled val="1"/>
        </dgm:presLayoutVars>
      </dgm:prSet>
      <dgm:spPr/>
      <dgm:t>
        <a:bodyPr/>
        <a:lstStyle/>
        <a:p>
          <a:endParaRPr lang="zh-CN" altLang="en-US"/>
        </a:p>
      </dgm:t>
    </dgm:pt>
    <dgm:pt modelId="{4FFAB5F0-862E-4DC5-819E-95D5BE51CCBC}" type="pres">
      <dgm:prSet presAssocID="{5F549A20-D4A8-4727-801E-F0087C60ED3D}" presName="descendantText" presStyleLbl="alignAcc1" presStyleIdx="2" presStyleCnt="4">
        <dgm:presLayoutVars>
          <dgm:bulletEnabled val="1"/>
        </dgm:presLayoutVars>
      </dgm:prSet>
      <dgm:spPr/>
      <dgm:t>
        <a:bodyPr/>
        <a:lstStyle/>
        <a:p>
          <a:endParaRPr lang="zh-CN" altLang="en-US"/>
        </a:p>
      </dgm:t>
    </dgm:pt>
    <dgm:pt modelId="{B4FD0BDF-1B1C-4751-AEB6-5ED2A37C1965}" type="pres">
      <dgm:prSet presAssocID="{1E2A6A8C-6B95-4618-BD2A-5BB0C604D67E}" presName="sp" presStyleCnt="0"/>
      <dgm:spPr/>
    </dgm:pt>
    <dgm:pt modelId="{CD929F22-BA8C-4085-A4BA-62CE6DFA78B5}" type="pres">
      <dgm:prSet presAssocID="{B88D3162-8E3F-40F7-B0C6-6863C2FE62DE}" presName="composite" presStyleCnt="0"/>
      <dgm:spPr/>
    </dgm:pt>
    <dgm:pt modelId="{1930580A-58A4-4207-AD5B-11B5FE52C175}" type="pres">
      <dgm:prSet presAssocID="{B88D3162-8E3F-40F7-B0C6-6863C2FE62DE}" presName="parentText" presStyleLbl="alignNode1" presStyleIdx="3" presStyleCnt="4">
        <dgm:presLayoutVars>
          <dgm:chMax val="1"/>
          <dgm:bulletEnabled val="1"/>
        </dgm:presLayoutVars>
      </dgm:prSet>
      <dgm:spPr/>
      <dgm:t>
        <a:bodyPr/>
        <a:lstStyle/>
        <a:p>
          <a:endParaRPr lang="zh-CN" altLang="en-US"/>
        </a:p>
      </dgm:t>
    </dgm:pt>
    <dgm:pt modelId="{9C0D644E-E3F9-47E9-B4EC-288F678DC1EF}" type="pres">
      <dgm:prSet presAssocID="{B88D3162-8E3F-40F7-B0C6-6863C2FE62DE}" presName="descendantText" presStyleLbl="alignAcc1" presStyleIdx="3" presStyleCnt="4">
        <dgm:presLayoutVars>
          <dgm:bulletEnabled val="1"/>
        </dgm:presLayoutVars>
      </dgm:prSet>
      <dgm:spPr/>
      <dgm:t>
        <a:bodyPr/>
        <a:lstStyle/>
        <a:p>
          <a:endParaRPr lang="zh-CN" altLang="en-US"/>
        </a:p>
      </dgm:t>
    </dgm:pt>
  </dgm:ptLst>
  <dgm:cxnLst>
    <dgm:cxn modelId="{2EBAB363-F841-4F0B-8279-1ADBB24EFF4B}" type="presOf" srcId="{5F549A20-D4A8-4727-801E-F0087C60ED3D}" destId="{A91D3005-EDAD-4AAD-B47B-67D1DB3FBCE3}" srcOrd="0" destOrd="0" presId="urn:microsoft.com/office/officeart/2005/8/layout/chevron2"/>
    <dgm:cxn modelId="{999A10D2-35C2-4776-8505-21D278AB392C}" type="presOf" srcId="{6D863B8A-37CD-48C9-95D4-86EED303C78B}" destId="{029F7542-BC7A-4B46-8421-56C2ACC96D62}" srcOrd="0" destOrd="0" presId="urn:microsoft.com/office/officeart/2005/8/layout/chevron2"/>
    <dgm:cxn modelId="{1BC5A23B-3BEE-4CD8-9A8B-54C2BEBD399C}" srcId="{6D863B8A-37CD-48C9-95D4-86EED303C78B}" destId="{F7978116-F893-42DB-B46C-F8C70696D53F}" srcOrd="0" destOrd="0" parTransId="{2E8935C8-EE4D-43AB-9EE9-48A24D12F2BA}" sibTransId="{AF939550-ED24-4EFB-8C69-F2340078C8FB}"/>
    <dgm:cxn modelId="{64A6A220-6A5F-40AD-AB13-2002860E1B22}" type="presOf" srcId="{3DE2FCE5-8B38-44AC-AD9E-F678570E93D6}" destId="{15B009E0-6B88-47F5-AE2E-C0FC243C1A1E}" srcOrd="0" destOrd="0" presId="urn:microsoft.com/office/officeart/2005/8/layout/chevron2"/>
    <dgm:cxn modelId="{6B3D7AF5-F28C-45A6-B7A2-894E50E2E5E2}" srcId="{B88D3162-8E3F-40F7-B0C6-6863C2FE62DE}" destId="{53E85AB7-10CF-476F-BC4E-F05634D60E5B}" srcOrd="0" destOrd="0" parTransId="{1191A90E-A130-4A42-81F4-B16918F67700}" sibTransId="{1FAC8056-7874-4127-9B85-FF514BF433BE}"/>
    <dgm:cxn modelId="{C57A29C0-4B1A-4149-AC27-43DB926EF1EE}" type="presOf" srcId="{F7978116-F893-42DB-B46C-F8C70696D53F}" destId="{D07F9B68-F161-454B-9854-EDD3D1027347}" srcOrd="0" destOrd="0" presId="urn:microsoft.com/office/officeart/2005/8/layout/chevron2"/>
    <dgm:cxn modelId="{0A26660E-0C71-4CE4-BEDD-3BBEC2B4A823}" type="presOf" srcId="{B0ABC1A8-3F81-4EDA-8565-2CA5B7D95919}" destId="{7CD0EA3E-76D9-448F-970D-33EB08E90AA9}" srcOrd="0" destOrd="0" presId="urn:microsoft.com/office/officeart/2005/8/layout/chevron2"/>
    <dgm:cxn modelId="{DA7411C2-FFF8-49E9-ACE6-E15360DAAC1D}" srcId="{6D863B8A-37CD-48C9-95D4-86EED303C78B}" destId="{B88D3162-8E3F-40F7-B0C6-6863C2FE62DE}" srcOrd="3" destOrd="0" parTransId="{9EC89C8C-0D15-44EE-8F19-D9F0B9CFB7E0}" sibTransId="{B59357A7-ED67-4BFB-8C7E-4E3F535F4DCC}"/>
    <dgm:cxn modelId="{5CE7211E-8432-49A4-8F68-5CD46F2F62D6}" type="presOf" srcId="{0B6153A3-DFF6-44BB-A130-865F9614A243}" destId="{A5E12D35-6F29-4146-8E6A-AC55D0608249}" srcOrd="0" destOrd="0" presId="urn:microsoft.com/office/officeart/2005/8/layout/chevron2"/>
    <dgm:cxn modelId="{E4068B76-A4C5-44D6-89DB-930CC908F51F}" type="presOf" srcId="{B88D3162-8E3F-40F7-B0C6-6863C2FE62DE}" destId="{1930580A-58A4-4207-AD5B-11B5FE52C175}" srcOrd="0" destOrd="0" presId="urn:microsoft.com/office/officeart/2005/8/layout/chevron2"/>
    <dgm:cxn modelId="{B14E26BE-E4C3-4A2F-80BB-A37F130DA625}" srcId="{5F549A20-D4A8-4727-801E-F0087C60ED3D}" destId="{9205AD38-7035-4FE1-B1CB-D2417FDA33E3}" srcOrd="0" destOrd="0" parTransId="{E112237F-A15D-448E-B9BC-0250D14F5B22}" sibTransId="{606770F9-4500-428E-BD38-51508C04A286}"/>
    <dgm:cxn modelId="{4A7FCA98-A49D-49E6-86AA-FCED407F8AFF}" srcId="{6D863B8A-37CD-48C9-95D4-86EED303C78B}" destId="{5F549A20-D4A8-4727-801E-F0087C60ED3D}" srcOrd="2" destOrd="0" parTransId="{50A668B2-60B2-4BB0-8624-D6718DC0C2B6}" sibTransId="{1E2A6A8C-6B95-4618-BD2A-5BB0C604D67E}"/>
    <dgm:cxn modelId="{50D8AAD3-BACD-43C7-B997-D9E2A6E79DAB}" srcId="{F7978116-F893-42DB-B46C-F8C70696D53F}" destId="{B0ABC1A8-3F81-4EDA-8565-2CA5B7D95919}" srcOrd="0" destOrd="0" parTransId="{1E78E740-1B84-41EC-B81A-A3DD34828E39}" sibTransId="{60B62F94-6D89-4203-8FD3-4C060923C099}"/>
    <dgm:cxn modelId="{07B83C72-78A3-460E-8BF0-E39A3D048589}" srcId="{6D863B8A-37CD-48C9-95D4-86EED303C78B}" destId="{3DE2FCE5-8B38-44AC-AD9E-F678570E93D6}" srcOrd="1" destOrd="0" parTransId="{B8808E4E-E1E1-4E32-8389-FD42319C1CF8}" sibTransId="{8AB2A226-A471-4D3E-A25B-3F6F0C35F0EB}"/>
    <dgm:cxn modelId="{8E701656-71DB-47B7-92B9-828BACB12AF8}" srcId="{3DE2FCE5-8B38-44AC-AD9E-F678570E93D6}" destId="{0B6153A3-DFF6-44BB-A130-865F9614A243}" srcOrd="0" destOrd="0" parTransId="{C8F66FB5-8A3B-4400-8C4A-E1FFB7498987}" sibTransId="{82E5411C-1ABD-49CB-880C-940467ADBE88}"/>
    <dgm:cxn modelId="{9605B616-252F-4DF4-841F-9385F0F08802}" type="presOf" srcId="{53E85AB7-10CF-476F-BC4E-F05634D60E5B}" destId="{9C0D644E-E3F9-47E9-B4EC-288F678DC1EF}" srcOrd="0" destOrd="0" presId="urn:microsoft.com/office/officeart/2005/8/layout/chevron2"/>
    <dgm:cxn modelId="{C8909C11-22C6-4CE8-8E89-AEA2BBFCEEAB}" type="presOf" srcId="{9205AD38-7035-4FE1-B1CB-D2417FDA33E3}" destId="{4FFAB5F0-862E-4DC5-819E-95D5BE51CCBC}" srcOrd="0" destOrd="0" presId="urn:microsoft.com/office/officeart/2005/8/layout/chevron2"/>
    <dgm:cxn modelId="{0B87429B-76D0-48BF-B96C-37E3CAFF0FAA}" type="presParOf" srcId="{029F7542-BC7A-4B46-8421-56C2ACC96D62}" destId="{0A8D10DD-A668-452B-89A6-20908A6B3010}" srcOrd="0" destOrd="0" presId="urn:microsoft.com/office/officeart/2005/8/layout/chevron2"/>
    <dgm:cxn modelId="{DC6CF603-0D44-4CF1-BBDB-D828E68EBA08}" type="presParOf" srcId="{0A8D10DD-A668-452B-89A6-20908A6B3010}" destId="{D07F9B68-F161-454B-9854-EDD3D1027347}" srcOrd="0" destOrd="0" presId="urn:microsoft.com/office/officeart/2005/8/layout/chevron2"/>
    <dgm:cxn modelId="{FE9BACC9-FB52-4925-AF00-ADB2471AD531}" type="presParOf" srcId="{0A8D10DD-A668-452B-89A6-20908A6B3010}" destId="{7CD0EA3E-76D9-448F-970D-33EB08E90AA9}" srcOrd="1" destOrd="0" presId="urn:microsoft.com/office/officeart/2005/8/layout/chevron2"/>
    <dgm:cxn modelId="{8F8FEBFE-CE7F-4924-84A6-D0198AA80994}" type="presParOf" srcId="{029F7542-BC7A-4B46-8421-56C2ACC96D62}" destId="{5AC8B0CA-F355-46B1-86AC-E220E4789BE0}" srcOrd="1" destOrd="0" presId="urn:microsoft.com/office/officeart/2005/8/layout/chevron2"/>
    <dgm:cxn modelId="{641D8E14-ECFF-4B64-A2A1-B2279EABFD23}" type="presParOf" srcId="{029F7542-BC7A-4B46-8421-56C2ACC96D62}" destId="{495F95D4-9B78-4D27-A832-D8D98FB50342}" srcOrd="2" destOrd="0" presId="urn:microsoft.com/office/officeart/2005/8/layout/chevron2"/>
    <dgm:cxn modelId="{86CBCF00-043C-45E7-9198-754E835ED549}" type="presParOf" srcId="{495F95D4-9B78-4D27-A832-D8D98FB50342}" destId="{15B009E0-6B88-47F5-AE2E-C0FC243C1A1E}" srcOrd="0" destOrd="0" presId="urn:microsoft.com/office/officeart/2005/8/layout/chevron2"/>
    <dgm:cxn modelId="{ADA59042-35B5-4D0E-A76B-9C7873054D80}" type="presParOf" srcId="{495F95D4-9B78-4D27-A832-D8D98FB50342}" destId="{A5E12D35-6F29-4146-8E6A-AC55D0608249}" srcOrd="1" destOrd="0" presId="urn:microsoft.com/office/officeart/2005/8/layout/chevron2"/>
    <dgm:cxn modelId="{8E022318-D059-4FAB-95F1-902BAF962A72}" type="presParOf" srcId="{029F7542-BC7A-4B46-8421-56C2ACC96D62}" destId="{D1D2E170-8E46-4F94-A3D7-1C6F28ED0226}" srcOrd="3" destOrd="0" presId="urn:microsoft.com/office/officeart/2005/8/layout/chevron2"/>
    <dgm:cxn modelId="{AAF32F4B-5255-447E-A025-B66BE9B05B23}" type="presParOf" srcId="{029F7542-BC7A-4B46-8421-56C2ACC96D62}" destId="{10A5BBC1-3959-4206-A58F-6CF58C8786D9}" srcOrd="4" destOrd="0" presId="urn:microsoft.com/office/officeart/2005/8/layout/chevron2"/>
    <dgm:cxn modelId="{4219B27E-259D-4F32-A15E-AF211BD3B5E6}" type="presParOf" srcId="{10A5BBC1-3959-4206-A58F-6CF58C8786D9}" destId="{A91D3005-EDAD-4AAD-B47B-67D1DB3FBCE3}" srcOrd="0" destOrd="0" presId="urn:microsoft.com/office/officeart/2005/8/layout/chevron2"/>
    <dgm:cxn modelId="{3E8E56C9-1B0C-462F-9322-B300BCC561DA}" type="presParOf" srcId="{10A5BBC1-3959-4206-A58F-6CF58C8786D9}" destId="{4FFAB5F0-862E-4DC5-819E-95D5BE51CCBC}" srcOrd="1" destOrd="0" presId="urn:microsoft.com/office/officeart/2005/8/layout/chevron2"/>
    <dgm:cxn modelId="{9DE3C8E0-2EE4-425D-9E46-5DC2AC77EE40}" type="presParOf" srcId="{029F7542-BC7A-4B46-8421-56C2ACC96D62}" destId="{B4FD0BDF-1B1C-4751-AEB6-5ED2A37C1965}" srcOrd="5" destOrd="0" presId="urn:microsoft.com/office/officeart/2005/8/layout/chevron2"/>
    <dgm:cxn modelId="{7A80FED3-A573-44E9-BEBF-8F12EA0AEAC9}" type="presParOf" srcId="{029F7542-BC7A-4B46-8421-56C2ACC96D62}" destId="{CD929F22-BA8C-4085-A4BA-62CE6DFA78B5}" srcOrd="6" destOrd="0" presId="urn:microsoft.com/office/officeart/2005/8/layout/chevron2"/>
    <dgm:cxn modelId="{C9A498AB-5F1E-4CAF-A638-CEE0A7D835F5}" type="presParOf" srcId="{CD929F22-BA8C-4085-A4BA-62CE6DFA78B5}" destId="{1930580A-58A4-4207-AD5B-11B5FE52C175}" srcOrd="0" destOrd="0" presId="urn:microsoft.com/office/officeart/2005/8/layout/chevron2"/>
    <dgm:cxn modelId="{D6411FC9-1757-4C20-B687-BC09AEEC0959}" type="presParOf" srcId="{CD929F22-BA8C-4085-A4BA-62CE6DFA78B5}" destId="{9C0D644E-E3F9-47E9-B4EC-288F678DC1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7BE32-A6C2-4CDC-849A-364FA60FD0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AC21DDB4-A935-4CA9-84BB-BFAE90BFC581}">
      <dgm:prSet custT="1"/>
      <dgm:spPr/>
      <dgm:t>
        <a:bodyPr/>
        <a:lstStyle/>
        <a:p>
          <a:pPr rtl="0"/>
          <a:r>
            <a:rPr lang="zh-CN" altLang="en-US" sz="2400" b="0" dirty="0">
              <a:solidFill>
                <a:schemeClr val="tx1"/>
              </a:solidFill>
              <a:latin typeface="微软雅黑" panose="020B0503020204020204" pitchFamily="34" charset="-122"/>
              <a:ea typeface="微软雅黑" panose="020B0503020204020204" pitchFamily="34" charset="-122"/>
            </a:rPr>
            <a:t>基站站间距及站高</a:t>
          </a:r>
          <a:r>
            <a:rPr lang="zh-CN" altLang="en-US" sz="2400" b="0" dirty="0" smtClean="0">
              <a:solidFill>
                <a:schemeClr val="tx1"/>
              </a:solidFill>
              <a:latin typeface="微软雅黑" panose="020B0503020204020204" pitchFamily="34" charset="-122"/>
              <a:ea typeface="微软雅黑" panose="020B0503020204020204" pitchFamily="34" charset="-122"/>
            </a:rPr>
            <a:t>建议：</a:t>
          </a:r>
          <a:endParaRPr lang="zh-CN" altLang="en-US" sz="2400" b="0" dirty="0">
            <a:solidFill>
              <a:schemeClr val="tx1"/>
            </a:solidFill>
            <a:latin typeface="微软雅黑" panose="020B0503020204020204" pitchFamily="34" charset="-122"/>
            <a:ea typeface="微软雅黑" panose="020B0503020204020204" pitchFamily="34" charset="-122"/>
          </a:endParaRPr>
        </a:p>
      </dgm:t>
    </dgm:pt>
    <dgm:pt modelId="{AAFD09A7-7FD9-42F6-873F-1D2C337A2F58}" type="parTrans" cxnId="{902F0A0B-13DA-4822-84DF-9A93C986A1E9}">
      <dgm:prSet/>
      <dgm:spPr/>
      <dgm:t>
        <a:bodyPr/>
        <a:lstStyle/>
        <a:p>
          <a:endParaRPr lang="zh-CN" altLang="en-US" sz="2400">
            <a:solidFill>
              <a:schemeClr val="tx1"/>
            </a:solidFill>
          </a:endParaRPr>
        </a:p>
      </dgm:t>
    </dgm:pt>
    <dgm:pt modelId="{1CA0B66F-081E-41B3-B4A3-34B8A7677DAE}" type="sibTrans" cxnId="{902F0A0B-13DA-4822-84DF-9A93C986A1E9}">
      <dgm:prSet/>
      <dgm:spPr/>
      <dgm:t>
        <a:bodyPr/>
        <a:lstStyle/>
        <a:p>
          <a:endParaRPr lang="zh-CN" altLang="en-US" sz="2400">
            <a:solidFill>
              <a:schemeClr val="tx1"/>
            </a:solidFill>
          </a:endParaRPr>
        </a:p>
      </dgm:t>
    </dgm:pt>
    <dgm:pt modelId="{9F4EA2AE-6045-4C69-9EB3-B17230F55C9B}" type="pres">
      <dgm:prSet presAssocID="{58A7BE32-A6C2-4CDC-849A-364FA60FD057}" presName="linear" presStyleCnt="0">
        <dgm:presLayoutVars>
          <dgm:animLvl val="lvl"/>
          <dgm:resizeHandles val="exact"/>
        </dgm:presLayoutVars>
      </dgm:prSet>
      <dgm:spPr/>
      <dgm:t>
        <a:bodyPr/>
        <a:lstStyle/>
        <a:p>
          <a:endParaRPr lang="zh-CN" altLang="en-US"/>
        </a:p>
      </dgm:t>
    </dgm:pt>
    <dgm:pt modelId="{53DA0117-DA7B-4BE0-A34B-07822FB98D89}" type="pres">
      <dgm:prSet presAssocID="{AC21DDB4-A935-4CA9-84BB-BFAE90BFC581}" presName="parentText" presStyleLbl="node1" presStyleIdx="0" presStyleCnt="1" custScaleY="45834" custLinFactNeighborX="-316" custLinFactNeighborY="-15026">
        <dgm:presLayoutVars>
          <dgm:chMax val="0"/>
          <dgm:bulletEnabled val="1"/>
        </dgm:presLayoutVars>
      </dgm:prSet>
      <dgm:spPr/>
      <dgm:t>
        <a:bodyPr/>
        <a:lstStyle/>
        <a:p>
          <a:endParaRPr lang="zh-CN" altLang="en-US"/>
        </a:p>
      </dgm:t>
    </dgm:pt>
  </dgm:ptLst>
  <dgm:cxnLst>
    <dgm:cxn modelId="{F3C4F079-CAB5-403E-8AAB-19570989932D}" type="presOf" srcId="{58A7BE32-A6C2-4CDC-849A-364FA60FD057}" destId="{9F4EA2AE-6045-4C69-9EB3-B17230F55C9B}" srcOrd="0" destOrd="0" presId="urn:microsoft.com/office/officeart/2005/8/layout/vList2"/>
    <dgm:cxn modelId="{902F0A0B-13DA-4822-84DF-9A93C986A1E9}" srcId="{58A7BE32-A6C2-4CDC-849A-364FA60FD057}" destId="{AC21DDB4-A935-4CA9-84BB-BFAE90BFC581}" srcOrd="0" destOrd="0" parTransId="{AAFD09A7-7FD9-42F6-873F-1D2C337A2F58}" sibTransId="{1CA0B66F-081E-41B3-B4A3-34B8A7677DAE}"/>
    <dgm:cxn modelId="{C5DEED82-FFBB-4C40-AB94-AE41D2941BDE}" type="presOf" srcId="{AC21DDB4-A935-4CA9-84BB-BFAE90BFC581}" destId="{53DA0117-DA7B-4BE0-A34B-07822FB98D89}" srcOrd="0" destOrd="0" presId="urn:microsoft.com/office/officeart/2005/8/layout/vList2"/>
    <dgm:cxn modelId="{31D3B113-3FB6-451C-B1B8-A5E51A5AC682}" type="presParOf" srcId="{9F4EA2AE-6045-4C69-9EB3-B17230F55C9B}" destId="{53DA0117-DA7B-4BE0-A34B-07822FB98D8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40C597-1B71-4E23-86E4-A6A972CC33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744D7E12-828D-47F1-BD94-6777AA3F431E}">
      <dgm:prSet custT="1"/>
      <dgm:spPr/>
      <dgm:t>
        <a:bodyPr/>
        <a:lstStyle/>
        <a:p>
          <a:pPr rtl="0"/>
          <a:r>
            <a:rPr lang="zh-CN" altLang="en-US" sz="2400" b="0" dirty="0">
              <a:latin typeface="微软雅黑" panose="020B0503020204020204" pitchFamily="34" charset="-122"/>
              <a:ea typeface="微软雅黑" panose="020B0503020204020204" pitchFamily="34" charset="-122"/>
            </a:rPr>
            <a:t>投资估算依据</a:t>
          </a:r>
        </a:p>
      </dgm:t>
    </dgm:pt>
    <dgm:pt modelId="{2D9792D0-B30B-42E9-9C5A-ECF669B1E6BE}" type="parTrans" cxnId="{A8AF1E8B-EE3E-4037-8F11-8746B879505F}">
      <dgm:prSet/>
      <dgm:spPr/>
      <dgm:t>
        <a:bodyPr/>
        <a:lstStyle/>
        <a:p>
          <a:endParaRPr lang="zh-CN" altLang="en-US" sz="2000">
            <a:latin typeface="宋体" panose="02010600030101010101" pitchFamily="2" charset="-122"/>
            <a:ea typeface="宋体" panose="02010600030101010101" pitchFamily="2" charset="-122"/>
          </a:endParaRPr>
        </a:p>
      </dgm:t>
    </dgm:pt>
    <dgm:pt modelId="{6EDF1E73-936F-46A9-BC80-2F2BB694F7C0}" type="sibTrans" cxnId="{A8AF1E8B-EE3E-4037-8F11-8746B879505F}">
      <dgm:prSet/>
      <dgm:spPr/>
      <dgm:t>
        <a:bodyPr/>
        <a:lstStyle/>
        <a:p>
          <a:endParaRPr lang="zh-CN" altLang="en-US" sz="2000">
            <a:latin typeface="宋体" panose="02010600030101010101" pitchFamily="2" charset="-122"/>
            <a:ea typeface="宋体" panose="02010600030101010101" pitchFamily="2" charset="-122"/>
          </a:endParaRPr>
        </a:p>
      </dgm:t>
    </dgm:pt>
    <dgm:pt modelId="{823136E3-7018-44E3-9F6D-F09914F3931E}">
      <dgm:prSet custT="1"/>
      <dgm:spPr/>
      <dgm:t>
        <a:bodyPr/>
        <a:lstStyle/>
        <a:p>
          <a:pPr rtl="0">
            <a:lnSpc>
              <a:spcPts val="2000"/>
            </a:lnSpc>
          </a:pPr>
          <a:r>
            <a:rPr lang="zh-CN" altLang="en-US" sz="1600" dirty="0">
              <a:latin typeface="微软雅黑" panose="020B0503020204020204" pitchFamily="34" charset="-122"/>
              <a:ea typeface="微软雅黑" panose="020B0503020204020204" pitchFamily="34" charset="-122"/>
            </a:rPr>
            <a:t>工信部规</a:t>
          </a:r>
          <a:r>
            <a:rPr lang="en-US" altLang="zh-CN" sz="1600" dirty="0">
              <a:latin typeface="微软雅黑" panose="020B0503020204020204" pitchFamily="34" charset="-122"/>
              <a:ea typeface="微软雅黑" panose="020B0503020204020204" pitchFamily="34" charset="-122"/>
            </a:rPr>
            <a:t>[2008]75</a:t>
          </a:r>
          <a:r>
            <a:rPr lang="zh-CN" altLang="en-US" sz="1600" dirty="0">
              <a:latin typeface="微软雅黑" panose="020B0503020204020204" pitchFamily="34" charset="-122"/>
              <a:ea typeface="微软雅黑" panose="020B0503020204020204" pitchFamily="34" charset="-122"/>
            </a:rPr>
            <a:t>号文“关于发布</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通信建设工程概算 预算编制办法</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及相关定额的通知”； </a:t>
          </a:r>
          <a:endParaRPr lang="zh-CN" sz="1600" dirty="0">
            <a:latin typeface="微软雅黑" panose="020B0503020204020204" pitchFamily="34" charset="-122"/>
            <a:ea typeface="微软雅黑" panose="020B0503020204020204" pitchFamily="34" charset="-122"/>
          </a:endParaRPr>
        </a:p>
      </dgm:t>
    </dgm:pt>
    <dgm:pt modelId="{1F8196E9-7BF7-4F7B-A0C1-7C97E81B5118}" type="parTrans" cxnId="{72A702B6-F6A8-46D7-9C74-08B9AF6C5788}">
      <dgm:prSet/>
      <dgm:spPr/>
      <dgm:t>
        <a:bodyPr/>
        <a:lstStyle/>
        <a:p>
          <a:endParaRPr lang="zh-CN" altLang="en-US" sz="2000">
            <a:latin typeface="宋体" panose="02010600030101010101" pitchFamily="2" charset="-122"/>
            <a:ea typeface="宋体" panose="02010600030101010101" pitchFamily="2" charset="-122"/>
          </a:endParaRPr>
        </a:p>
      </dgm:t>
    </dgm:pt>
    <dgm:pt modelId="{2CA8C3CB-0F61-4F1B-9BCC-6BA4395FAB9D}" type="sibTrans" cxnId="{72A702B6-F6A8-46D7-9C74-08B9AF6C5788}">
      <dgm:prSet/>
      <dgm:spPr/>
      <dgm:t>
        <a:bodyPr/>
        <a:lstStyle/>
        <a:p>
          <a:endParaRPr lang="zh-CN" altLang="en-US" sz="2000">
            <a:latin typeface="宋体" panose="02010600030101010101" pitchFamily="2" charset="-122"/>
            <a:ea typeface="宋体" panose="02010600030101010101" pitchFamily="2" charset="-122"/>
          </a:endParaRPr>
        </a:p>
      </dgm:t>
    </dgm:pt>
    <dgm:pt modelId="{02BA7169-6FF3-4057-BD16-826CA172D436}">
      <dgm:prSet custT="1"/>
      <dgm:spPr/>
      <dgm:t>
        <a:bodyPr/>
        <a:lstStyle/>
        <a:p>
          <a:pPr rtl="0">
            <a:lnSpc>
              <a:spcPts val="2000"/>
            </a:lnSpc>
          </a:pPr>
          <a:r>
            <a:rPr lang="zh-CN" sz="1600" dirty="0">
              <a:latin typeface="微软雅黑" panose="020B0503020204020204" pitchFamily="34" charset="-122"/>
              <a:ea typeface="微软雅黑" panose="020B0503020204020204" pitchFamily="34" charset="-122"/>
            </a:rPr>
            <a:t>中国铁塔股份有限公司下发的</a:t>
          </a:r>
          <a:r>
            <a:rPr lang="en-US" sz="1600" dirty="0">
              <a:latin typeface="微软雅黑" panose="020B0503020204020204" pitchFamily="34" charset="-122"/>
              <a:ea typeface="微软雅黑" panose="020B0503020204020204" pitchFamily="34" charset="-122"/>
            </a:rPr>
            <a:t>“</a:t>
          </a:r>
          <a:r>
            <a:rPr lang="zh-CN" sz="1600" dirty="0">
              <a:latin typeface="微软雅黑" panose="020B0503020204020204" pitchFamily="34" charset="-122"/>
              <a:ea typeface="微软雅黑" panose="020B0503020204020204" pitchFamily="34" charset="-122"/>
            </a:rPr>
            <a:t>产品目录及标准建造成本调整方案</a:t>
          </a:r>
          <a:r>
            <a:rPr lang="en-US" sz="1600" dirty="0">
              <a:latin typeface="微软雅黑" panose="020B0503020204020204" pitchFamily="34" charset="-122"/>
              <a:ea typeface="微软雅黑" panose="020B0503020204020204" pitchFamily="34" charset="-122"/>
            </a:rPr>
            <a:t>”</a:t>
          </a:r>
          <a:r>
            <a:rPr lang="zh-CN" sz="1600" dirty="0">
              <a:latin typeface="微软雅黑" panose="020B0503020204020204" pitchFamily="34" charset="-122"/>
              <a:ea typeface="微软雅黑" panose="020B0503020204020204" pitchFamily="34" charset="-122"/>
            </a:rPr>
            <a:t>； </a:t>
          </a:r>
        </a:p>
      </dgm:t>
    </dgm:pt>
    <dgm:pt modelId="{609EBCD7-9BAE-4CAC-9AD0-E6B494ECB759}" type="sibTrans" cxnId="{422A2A82-390B-47EA-B950-D787E7284E5F}">
      <dgm:prSet/>
      <dgm:spPr/>
      <dgm:t>
        <a:bodyPr/>
        <a:lstStyle/>
        <a:p>
          <a:endParaRPr lang="zh-CN" altLang="en-US"/>
        </a:p>
      </dgm:t>
    </dgm:pt>
    <dgm:pt modelId="{06E38BC4-BE43-476D-8C54-6958617D5154}" type="parTrans" cxnId="{422A2A82-390B-47EA-B950-D787E7284E5F}">
      <dgm:prSet/>
      <dgm:spPr/>
      <dgm:t>
        <a:bodyPr/>
        <a:lstStyle/>
        <a:p>
          <a:endParaRPr lang="zh-CN" altLang="en-US"/>
        </a:p>
      </dgm:t>
    </dgm:pt>
    <dgm:pt modelId="{7747FA3E-D008-4603-817E-3EC1E6B9B0EA}">
      <dgm:prSet custT="1"/>
      <dgm:spPr/>
      <dgm:t>
        <a:bodyPr/>
        <a:lstStyle/>
        <a:p>
          <a:pPr rtl="0">
            <a:lnSpc>
              <a:spcPts val="2000"/>
            </a:lnSpc>
          </a:pPr>
          <a:r>
            <a:rPr lang="zh-CN" altLang="en-US" sz="1600" dirty="0">
              <a:latin typeface="微软雅黑" panose="020B0503020204020204" pitchFamily="34" charset="-122"/>
              <a:ea typeface="微软雅黑" panose="020B0503020204020204" pitchFamily="34" charset="-122"/>
            </a:rPr>
            <a:t>中国铁塔股份有限公司河南省分公司“关于下发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新建铁塔、改造铁塔、新建室分项目立项投资估算标准（试行）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的通知”（河南铁塔</a:t>
          </a:r>
          <a:r>
            <a:rPr lang="en-US" altLang="zh-CN" sz="1600" dirty="0">
              <a:latin typeface="微软雅黑" panose="020B0503020204020204" pitchFamily="34" charset="-122"/>
              <a:ea typeface="微软雅黑" panose="020B0503020204020204" pitchFamily="34" charset="-122"/>
            </a:rPr>
            <a:t>〔2015〕38</a:t>
          </a:r>
          <a:r>
            <a:rPr lang="zh-CN" altLang="en-US" sz="1600" dirty="0">
              <a:latin typeface="微软雅黑" panose="020B0503020204020204" pitchFamily="34" charset="-122"/>
              <a:ea typeface="微软雅黑" panose="020B0503020204020204" pitchFamily="34" charset="-122"/>
            </a:rPr>
            <a:t>号）；</a:t>
          </a:r>
          <a:endParaRPr lang="zh-CN" sz="1600" dirty="0">
            <a:latin typeface="微软雅黑" panose="020B0503020204020204" pitchFamily="34" charset="-122"/>
            <a:ea typeface="微软雅黑" panose="020B0503020204020204" pitchFamily="34" charset="-122"/>
          </a:endParaRPr>
        </a:p>
      </dgm:t>
    </dgm:pt>
    <dgm:pt modelId="{002C0B49-F0A8-4071-9C78-E63FCA450A67}" type="parTrans" cxnId="{3F42F7CD-4BB2-4E53-BB0A-80982A467CF2}">
      <dgm:prSet/>
      <dgm:spPr/>
      <dgm:t>
        <a:bodyPr/>
        <a:lstStyle/>
        <a:p>
          <a:endParaRPr lang="zh-CN" altLang="en-US"/>
        </a:p>
      </dgm:t>
    </dgm:pt>
    <dgm:pt modelId="{EC0C6932-1489-4EEF-883E-984E714D0044}" type="sibTrans" cxnId="{3F42F7CD-4BB2-4E53-BB0A-80982A467CF2}">
      <dgm:prSet/>
      <dgm:spPr/>
      <dgm:t>
        <a:bodyPr/>
        <a:lstStyle/>
        <a:p>
          <a:endParaRPr lang="zh-CN" altLang="en-US"/>
        </a:p>
      </dgm:t>
    </dgm:pt>
    <dgm:pt modelId="{E6E296BC-C00F-44C8-8CDB-6DAC2ED96CE6}">
      <dgm:prSet custT="1"/>
      <dgm:spPr/>
      <dgm:t>
        <a:bodyPr/>
        <a:lstStyle/>
        <a:p>
          <a:pPr rtl="0">
            <a:lnSpc>
              <a:spcPts val="2000"/>
            </a:lnSpc>
          </a:pPr>
          <a:r>
            <a:rPr lang="zh-CN" altLang="en-US" sz="1600" dirty="0">
              <a:latin typeface="微软雅黑" panose="020B0503020204020204" pitchFamily="34" charset="-122"/>
              <a:ea typeface="微软雅黑" panose="020B0503020204020204" pitchFamily="34" charset="-122"/>
            </a:rPr>
            <a:t>中国铁塔股份有限公司河南省分公司</a:t>
          </a:r>
          <a:r>
            <a:rPr lang="zh-CN" altLang="en-US" sz="1600" dirty="0" smtClean="0">
              <a:latin typeface="微软雅黑" panose="020B0503020204020204" pitchFamily="34" charset="-122"/>
              <a:ea typeface="微软雅黑" panose="020B0503020204020204" pitchFamily="34" charset="-122"/>
            </a:rPr>
            <a:t>和平顶山市</a:t>
          </a:r>
          <a:r>
            <a:rPr lang="zh-CN" altLang="en-US" sz="1600" dirty="0">
              <a:latin typeface="微软雅黑" panose="020B0503020204020204" pitchFamily="34" charset="-122"/>
              <a:ea typeface="微软雅黑" panose="020B0503020204020204" pitchFamily="34" charset="-122"/>
            </a:rPr>
            <a:t>分公司提供的外市电引入、赔补等相关取费标准。</a:t>
          </a:r>
          <a:endParaRPr lang="zh-CN" sz="1600" dirty="0">
            <a:latin typeface="微软雅黑" panose="020B0503020204020204" pitchFamily="34" charset="-122"/>
            <a:ea typeface="微软雅黑" panose="020B0503020204020204" pitchFamily="34" charset="-122"/>
          </a:endParaRPr>
        </a:p>
      </dgm:t>
    </dgm:pt>
    <dgm:pt modelId="{374ABBBC-00AB-4176-8BD0-3EE6090E2924}" type="parTrans" cxnId="{728477E0-8437-44C5-AF01-B60FEF918A60}">
      <dgm:prSet/>
      <dgm:spPr/>
      <dgm:t>
        <a:bodyPr/>
        <a:lstStyle/>
        <a:p>
          <a:endParaRPr lang="zh-CN" altLang="en-US"/>
        </a:p>
      </dgm:t>
    </dgm:pt>
    <dgm:pt modelId="{62D8AC62-3244-4BE4-B523-7386B8FACD98}" type="sibTrans" cxnId="{728477E0-8437-44C5-AF01-B60FEF918A60}">
      <dgm:prSet/>
      <dgm:spPr/>
      <dgm:t>
        <a:bodyPr/>
        <a:lstStyle/>
        <a:p>
          <a:endParaRPr lang="zh-CN" altLang="en-US"/>
        </a:p>
      </dgm:t>
    </dgm:pt>
    <dgm:pt modelId="{40B0BDD3-73EA-4532-9621-73D96ADA8B46}" type="pres">
      <dgm:prSet presAssocID="{D040C597-1B71-4E23-86E4-A6A972CC33BF}" presName="linear" presStyleCnt="0">
        <dgm:presLayoutVars>
          <dgm:dir/>
          <dgm:animLvl val="lvl"/>
          <dgm:resizeHandles val="exact"/>
        </dgm:presLayoutVars>
      </dgm:prSet>
      <dgm:spPr/>
      <dgm:t>
        <a:bodyPr/>
        <a:lstStyle/>
        <a:p>
          <a:endParaRPr lang="zh-CN" altLang="en-US"/>
        </a:p>
      </dgm:t>
    </dgm:pt>
    <dgm:pt modelId="{1E2B0FCB-9AB9-4B17-AA0B-BCC88935E119}" type="pres">
      <dgm:prSet presAssocID="{744D7E12-828D-47F1-BD94-6777AA3F431E}" presName="parentLin" presStyleCnt="0"/>
      <dgm:spPr/>
    </dgm:pt>
    <dgm:pt modelId="{798EB750-2E59-4913-BAE0-1AA550305139}" type="pres">
      <dgm:prSet presAssocID="{744D7E12-828D-47F1-BD94-6777AA3F431E}" presName="parentLeftMargin" presStyleLbl="node1" presStyleIdx="0" presStyleCnt="1"/>
      <dgm:spPr/>
      <dgm:t>
        <a:bodyPr/>
        <a:lstStyle/>
        <a:p>
          <a:endParaRPr lang="zh-CN" altLang="en-US"/>
        </a:p>
      </dgm:t>
    </dgm:pt>
    <dgm:pt modelId="{EDA426DB-950D-408A-A005-3A7E990FFB3A}" type="pres">
      <dgm:prSet presAssocID="{744D7E12-828D-47F1-BD94-6777AA3F431E}" presName="parentText" presStyleLbl="node1" presStyleIdx="0" presStyleCnt="1" custScaleY="366087" custLinFactNeighborY="-1058">
        <dgm:presLayoutVars>
          <dgm:chMax val="0"/>
          <dgm:bulletEnabled val="1"/>
        </dgm:presLayoutVars>
      </dgm:prSet>
      <dgm:spPr/>
      <dgm:t>
        <a:bodyPr/>
        <a:lstStyle/>
        <a:p>
          <a:endParaRPr lang="zh-CN" altLang="en-US"/>
        </a:p>
      </dgm:t>
    </dgm:pt>
    <dgm:pt modelId="{9FBFA2DB-F6F3-46D6-B15D-F22530F3A4B7}" type="pres">
      <dgm:prSet presAssocID="{744D7E12-828D-47F1-BD94-6777AA3F431E}" presName="negativeSpace" presStyleCnt="0"/>
      <dgm:spPr/>
    </dgm:pt>
    <dgm:pt modelId="{93C3C5F5-C646-49D5-9771-1CB0BA766E25}" type="pres">
      <dgm:prSet presAssocID="{744D7E12-828D-47F1-BD94-6777AA3F431E}" presName="childText" presStyleLbl="conFgAcc1" presStyleIdx="0" presStyleCnt="1" custScaleY="1185421" custLinFactY="-61232" custLinFactNeighborY="-100000">
        <dgm:presLayoutVars>
          <dgm:bulletEnabled val="1"/>
        </dgm:presLayoutVars>
      </dgm:prSet>
      <dgm:spPr/>
      <dgm:t>
        <a:bodyPr/>
        <a:lstStyle/>
        <a:p>
          <a:endParaRPr lang="zh-CN" altLang="en-US"/>
        </a:p>
      </dgm:t>
    </dgm:pt>
  </dgm:ptLst>
  <dgm:cxnLst>
    <dgm:cxn modelId="{66E0F06E-A230-47C7-A21A-2324492099F8}" type="presOf" srcId="{744D7E12-828D-47F1-BD94-6777AA3F431E}" destId="{798EB750-2E59-4913-BAE0-1AA550305139}" srcOrd="0" destOrd="0" presId="urn:microsoft.com/office/officeart/2005/8/layout/list1"/>
    <dgm:cxn modelId="{1BF6F855-A22E-4D8B-82B8-CDFB87425556}" type="presOf" srcId="{7747FA3E-D008-4603-817E-3EC1E6B9B0EA}" destId="{93C3C5F5-C646-49D5-9771-1CB0BA766E25}" srcOrd="0" destOrd="2" presId="urn:microsoft.com/office/officeart/2005/8/layout/list1"/>
    <dgm:cxn modelId="{3DE8C563-42AE-406E-BE8A-E09716B19EA0}" type="presOf" srcId="{744D7E12-828D-47F1-BD94-6777AA3F431E}" destId="{EDA426DB-950D-408A-A005-3A7E990FFB3A}" srcOrd="1" destOrd="0" presId="urn:microsoft.com/office/officeart/2005/8/layout/list1"/>
    <dgm:cxn modelId="{72A702B6-F6A8-46D7-9C74-08B9AF6C5788}" srcId="{744D7E12-828D-47F1-BD94-6777AA3F431E}" destId="{823136E3-7018-44E3-9F6D-F09914F3931E}" srcOrd="0" destOrd="0" parTransId="{1F8196E9-7BF7-4F7B-A0C1-7C97E81B5118}" sibTransId="{2CA8C3CB-0F61-4F1B-9BCC-6BA4395FAB9D}"/>
    <dgm:cxn modelId="{D28F0AD0-5241-4824-944A-401756F1020F}" type="presOf" srcId="{E6E296BC-C00F-44C8-8CDB-6DAC2ED96CE6}" destId="{93C3C5F5-C646-49D5-9771-1CB0BA766E25}" srcOrd="0" destOrd="3" presId="urn:microsoft.com/office/officeart/2005/8/layout/list1"/>
    <dgm:cxn modelId="{3F42F7CD-4BB2-4E53-BB0A-80982A467CF2}" srcId="{744D7E12-828D-47F1-BD94-6777AA3F431E}" destId="{7747FA3E-D008-4603-817E-3EC1E6B9B0EA}" srcOrd="2" destOrd="0" parTransId="{002C0B49-F0A8-4071-9C78-E63FCA450A67}" sibTransId="{EC0C6932-1489-4EEF-883E-984E714D0044}"/>
    <dgm:cxn modelId="{422A2A82-390B-47EA-B950-D787E7284E5F}" srcId="{744D7E12-828D-47F1-BD94-6777AA3F431E}" destId="{02BA7169-6FF3-4057-BD16-826CA172D436}" srcOrd="1" destOrd="0" parTransId="{06E38BC4-BE43-476D-8C54-6958617D5154}" sibTransId="{609EBCD7-9BAE-4CAC-9AD0-E6B494ECB759}"/>
    <dgm:cxn modelId="{0E3F105F-9E6C-4027-838E-E67FABDB5620}" type="presOf" srcId="{D040C597-1B71-4E23-86E4-A6A972CC33BF}" destId="{40B0BDD3-73EA-4532-9621-73D96ADA8B46}" srcOrd="0" destOrd="0" presId="urn:microsoft.com/office/officeart/2005/8/layout/list1"/>
    <dgm:cxn modelId="{728477E0-8437-44C5-AF01-B60FEF918A60}" srcId="{744D7E12-828D-47F1-BD94-6777AA3F431E}" destId="{E6E296BC-C00F-44C8-8CDB-6DAC2ED96CE6}" srcOrd="3" destOrd="0" parTransId="{374ABBBC-00AB-4176-8BD0-3EE6090E2924}" sibTransId="{62D8AC62-3244-4BE4-B523-7386B8FACD98}"/>
    <dgm:cxn modelId="{F4CC112C-7D74-4DDC-A933-AF7A3E8FD54D}" type="presOf" srcId="{02BA7169-6FF3-4057-BD16-826CA172D436}" destId="{93C3C5F5-C646-49D5-9771-1CB0BA766E25}" srcOrd="0" destOrd="1" presId="urn:microsoft.com/office/officeart/2005/8/layout/list1"/>
    <dgm:cxn modelId="{A8AF1E8B-EE3E-4037-8F11-8746B879505F}" srcId="{D040C597-1B71-4E23-86E4-A6A972CC33BF}" destId="{744D7E12-828D-47F1-BD94-6777AA3F431E}" srcOrd="0" destOrd="0" parTransId="{2D9792D0-B30B-42E9-9C5A-ECF669B1E6BE}" sibTransId="{6EDF1E73-936F-46A9-BC80-2F2BB694F7C0}"/>
    <dgm:cxn modelId="{1A854A25-EFA1-412F-8CA0-85F7E08337FB}" type="presOf" srcId="{823136E3-7018-44E3-9F6D-F09914F3931E}" destId="{93C3C5F5-C646-49D5-9771-1CB0BA766E25}" srcOrd="0" destOrd="0" presId="urn:microsoft.com/office/officeart/2005/8/layout/list1"/>
    <dgm:cxn modelId="{8ECDBA3B-6BE3-4EDD-8DBA-1797B7F64CBD}" type="presParOf" srcId="{40B0BDD3-73EA-4532-9621-73D96ADA8B46}" destId="{1E2B0FCB-9AB9-4B17-AA0B-BCC88935E119}" srcOrd="0" destOrd="0" presId="urn:microsoft.com/office/officeart/2005/8/layout/list1"/>
    <dgm:cxn modelId="{06EA1371-8ACD-4B89-B33A-8B9C116B9218}" type="presParOf" srcId="{1E2B0FCB-9AB9-4B17-AA0B-BCC88935E119}" destId="{798EB750-2E59-4913-BAE0-1AA550305139}" srcOrd="0" destOrd="0" presId="urn:microsoft.com/office/officeart/2005/8/layout/list1"/>
    <dgm:cxn modelId="{52489ACB-27E6-4CF8-80D6-B825404FF409}" type="presParOf" srcId="{1E2B0FCB-9AB9-4B17-AA0B-BCC88935E119}" destId="{EDA426DB-950D-408A-A005-3A7E990FFB3A}" srcOrd="1" destOrd="0" presId="urn:microsoft.com/office/officeart/2005/8/layout/list1"/>
    <dgm:cxn modelId="{B53554A9-4C03-47B4-BCBA-A484EFAACC7E}" type="presParOf" srcId="{40B0BDD3-73EA-4532-9621-73D96ADA8B46}" destId="{9FBFA2DB-F6F3-46D6-B15D-F22530F3A4B7}" srcOrd="1" destOrd="0" presId="urn:microsoft.com/office/officeart/2005/8/layout/list1"/>
    <dgm:cxn modelId="{EF0F42CB-5B44-4749-98DA-7AF2EEB6BD81}" type="presParOf" srcId="{40B0BDD3-73EA-4532-9621-73D96ADA8B46}" destId="{93C3C5F5-C646-49D5-9771-1CB0BA766E2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D7D80F-504D-4EC0-BD26-67FDC3A5AC3D}" type="doc">
      <dgm:prSet loTypeId="urn:microsoft.com/office/officeart/2005/8/layout/bProcess4" loCatId="process" qsTypeId="urn:microsoft.com/office/officeart/2005/8/quickstyle/simple3" qsCatId="simple" csTypeId="urn:microsoft.com/office/officeart/2005/8/colors/accent1_5" csCatId="accent1" phldr="1"/>
      <dgm:spPr/>
      <dgm:t>
        <a:bodyPr/>
        <a:lstStyle/>
        <a:p>
          <a:endParaRPr lang="zh-CN" altLang="en-US"/>
        </a:p>
      </dgm:t>
    </dgm:pt>
    <dgm:pt modelId="{9C9BF275-C82D-4224-BD96-27A4B963A7DB}">
      <dgm:prSet phldrT="[文本]" custT="1"/>
      <dgm:spPr/>
      <dgm:t>
        <a:bodyPr/>
        <a:lstStyle/>
        <a:p>
          <a:r>
            <a:rPr lang="en-US" altLang="zh-CN" sz="2400" b="1" dirty="0" smtClean="0">
              <a:latin typeface="微软雅黑" panose="020B0503020204020204" pitchFamily="34" charset="-122"/>
              <a:ea typeface="微软雅黑" panose="020B0503020204020204" pitchFamily="34" charset="-122"/>
            </a:rPr>
            <a:t>1</a:t>
          </a:r>
          <a:r>
            <a:rPr lang="zh-CN" altLang="en-US" sz="2400" b="1"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加强统筹规划</a:t>
          </a:r>
          <a:endParaRPr lang="zh-CN" altLang="en-US" sz="2400" dirty="0">
            <a:latin typeface="微软雅黑" panose="020B0503020204020204" pitchFamily="34" charset="-122"/>
            <a:ea typeface="微软雅黑" panose="020B0503020204020204" pitchFamily="34" charset="-122"/>
          </a:endParaRPr>
        </a:p>
      </dgm:t>
    </dgm:pt>
    <dgm:pt modelId="{53095E45-C9D9-4128-B3AA-C8F1F3EFC0AE}" type="parTrans" cxnId="{E51661F7-E9CF-432F-9EAA-B97D892F4E7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9DA15DA5-CB1D-43FA-835F-E540CFEE9BAF}" type="sibTrans" cxnId="{E51661F7-E9CF-432F-9EAA-B97D892F4E7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1F8D1AAF-5C46-4491-9919-2B05AB53D871}">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明确建设主体</a:t>
          </a:r>
          <a:endParaRPr lang="zh-CN" altLang="en-US" sz="2400" dirty="0">
            <a:latin typeface="微软雅黑" panose="020B0503020204020204" pitchFamily="34" charset="-122"/>
            <a:ea typeface="微软雅黑" panose="020B0503020204020204" pitchFamily="34" charset="-122"/>
          </a:endParaRPr>
        </a:p>
      </dgm:t>
    </dgm:pt>
    <dgm:pt modelId="{778B4578-4A35-451A-8175-768A133C5851}" type="parTrans" cxnId="{352484D1-9332-44C4-8106-FF789E050E9A}">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F44827A1-D517-4F5E-A42B-9DB90E5D7709}" type="sibTrans" cxnId="{352484D1-9332-44C4-8106-FF789E050E9A}">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DCDF2F85-A53B-4BD4-AF3A-AEE1D05A9371}">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落实技术保障</a:t>
          </a:r>
          <a:endParaRPr lang="zh-CN" altLang="en-US" sz="2400" dirty="0">
            <a:latin typeface="微软雅黑" panose="020B0503020204020204" pitchFamily="34" charset="-122"/>
            <a:ea typeface="微软雅黑" panose="020B0503020204020204" pitchFamily="34" charset="-122"/>
          </a:endParaRPr>
        </a:p>
      </dgm:t>
    </dgm:pt>
    <dgm:pt modelId="{0CAB6C9E-DB3B-425C-A6C4-64318A2FA882}" type="parTrans" cxnId="{F1247315-7BC8-40C0-BE82-AF53830BA40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6596675D-6147-4365-8FDB-3B02FBE58E23}" type="sibTrans" cxnId="{F1247315-7BC8-40C0-BE82-AF53830BA40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7A4BE8FF-31E0-4894-A392-CADAF8B47B2A}">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4</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开放公共资源</a:t>
          </a:r>
          <a:endParaRPr lang="zh-CN" altLang="en-US" sz="2400" dirty="0">
            <a:latin typeface="微软雅黑" panose="020B0503020204020204" pitchFamily="34" charset="-122"/>
            <a:ea typeface="微软雅黑" panose="020B0503020204020204" pitchFamily="34" charset="-122"/>
          </a:endParaRPr>
        </a:p>
      </dgm:t>
    </dgm:pt>
    <dgm:pt modelId="{B5164755-2763-40A9-BB1E-30D815678CF5}" type="parTrans" cxnId="{3015395C-EB3E-4BC7-A073-F0BFF7162CD0}">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C040E5E4-B208-4A59-B6A6-3FEAD01005CE}" type="sibTrans" cxnId="{3015395C-EB3E-4BC7-A073-F0BFF7162CD0}">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C608F166-AE6E-4EE8-AA99-EAC254AB6DC1}">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5</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完善配合政策</a:t>
          </a:r>
          <a:endParaRPr lang="zh-CN" altLang="en-US" sz="2400" dirty="0">
            <a:latin typeface="微软雅黑" panose="020B0503020204020204" pitchFamily="34" charset="-122"/>
            <a:ea typeface="微软雅黑" panose="020B0503020204020204" pitchFamily="34" charset="-122"/>
          </a:endParaRPr>
        </a:p>
      </dgm:t>
    </dgm:pt>
    <dgm:pt modelId="{293BFEAB-6429-49CF-A4BD-81C1C0F5224E}" type="parTrans" cxnId="{D8D0DDF2-25E5-4E38-8C32-8053C3E93659}">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89560AA7-B48F-4653-AEBB-208D86075D01}" type="sibTrans" cxnId="{D8D0DDF2-25E5-4E38-8C32-8053C3E93659}">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DF42FBA0-9557-49E9-A266-428D96292080}">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6</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加强电力支持</a:t>
          </a:r>
          <a:endParaRPr lang="zh-CN" altLang="en-US" sz="2400" dirty="0">
            <a:latin typeface="微软雅黑" panose="020B0503020204020204" pitchFamily="34" charset="-122"/>
            <a:ea typeface="微软雅黑" panose="020B0503020204020204" pitchFamily="34" charset="-122"/>
          </a:endParaRPr>
        </a:p>
      </dgm:t>
    </dgm:pt>
    <dgm:pt modelId="{76BF27AE-4438-4490-9A24-99E40A7B8FE3}" type="parTrans" cxnId="{512AEC35-C40B-4C25-92B3-72CE1526D047}">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DCB6E80D-8DE1-4D8D-9E8E-A31EF7BC23A6}" type="sibTrans" cxnId="{512AEC35-C40B-4C25-92B3-72CE1526D047}">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5A211D5C-FE08-4E47-A175-B32568CFB8DE}">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7</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推进共建共享</a:t>
          </a:r>
          <a:endParaRPr lang="zh-CN" altLang="en-US" sz="2400" dirty="0">
            <a:latin typeface="微软雅黑" panose="020B0503020204020204" pitchFamily="34" charset="-122"/>
            <a:ea typeface="微软雅黑" panose="020B0503020204020204" pitchFamily="34" charset="-122"/>
          </a:endParaRPr>
        </a:p>
      </dgm:t>
    </dgm:pt>
    <dgm:pt modelId="{E50C4224-1C49-464B-96AE-EF5D0CB7EFD0}" type="parTrans" cxnId="{F20BEE13-4A8B-4F58-8666-CFDFA5603B43}">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2F5D8E7F-3A0C-4D31-973A-86F717DDD582}" type="sibTrans" cxnId="{F20BEE13-4A8B-4F58-8666-CFDFA5603B43}">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E5BAB3C9-8E62-4E14-984F-660210A1DB1D}">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8</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加强通信保护</a:t>
          </a:r>
          <a:endParaRPr lang="zh-CN" altLang="en-US" sz="2400" dirty="0">
            <a:latin typeface="微软雅黑" panose="020B0503020204020204" pitchFamily="34" charset="-122"/>
            <a:ea typeface="微软雅黑" panose="020B0503020204020204" pitchFamily="34" charset="-122"/>
          </a:endParaRPr>
        </a:p>
      </dgm:t>
    </dgm:pt>
    <dgm:pt modelId="{8F6D3D42-8BC4-45EC-85BF-54B9B6AE0E6D}" type="parTrans" cxnId="{CF8AAD1F-43EA-4516-A074-C7EDCB3C468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AE18826E-7899-407A-98E2-8466AFE6DEEB}" type="sibTrans" cxnId="{CF8AAD1F-43EA-4516-A074-C7EDCB3C468F}">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411746D2-D81F-4201-AFD2-1A615B98ECA0}">
      <dgm:prSet phldrT="[文本]" custT="1"/>
      <dgm:spPr/>
      <dgm:t>
        <a:bodyPr/>
        <a:lstStyle/>
        <a:p>
          <a:r>
            <a:rPr lang="en-US" altLang="zh-CN" sz="2400" dirty="0" smtClean="0">
              <a:latin typeface="微软雅黑" panose="020B0503020204020204" pitchFamily="34" charset="-122"/>
              <a:ea typeface="微软雅黑" panose="020B0503020204020204" pitchFamily="34" charset="-122"/>
            </a:rPr>
            <a:t>9</a:t>
          </a:r>
          <a:r>
            <a:rPr lang="zh-CN" altLang="en-US" sz="2400" dirty="0" smtClean="0">
              <a:latin typeface="微软雅黑" panose="020B0503020204020204" pitchFamily="34" charset="-122"/>
              <a:ea typeface="微软雅黑" panose="020B0503020204020204" pitchFamily="34" charset="-122"/>
            </a:rPr>
            <a:t>、</a:t>
          </a:r>
          <a:r>
            <a:rPr lang="zh-CN" sz="2400" b="1" dirty="0" smtClean="0">
              <a:latin typeface="微软雅黑" panose="020B0503020204020204" pitchFamily="34" charset="-122"/>
              <a:ea typeface="微软雅黑" panose="020B0503020204020204" pitchFamily="34" charset="-122"/>
            </a:rPr>
            <a:t>加大科普宣传</a:t>
          </a:r>
          <a:endParaRPr lang="zh-CN" altLang="en-US" sz="2400" dirty="0">
            <a:latin typeface="微软雅黑" panose="020B0503020204020204" pitchFamily="34" charset="-122"/>
            <a:ea typeface="微软雅黑" panose="020B0503020204020204" pitchFamily="34" charset="-122"/>
          </a:endParaRPr>
        </a:p>
      </dgm:t>
    </dgm:pt>
    <dgm:pt modelId="{ACD3C87B-FAB2-4443-BCF7-B8E634320C1F}" type="parTrans" cxnId="{8159A854-43F6-4180-A63F-B547470980FC}">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6AF03578-A654-4234-99E7-66467EC38EC3}" type="sibTrans" cxnId="{8159A854-43F6-4180-A63F-B547470980FC}">
      <dgm:prSet/>
      <dgm:spPr/>
      <dgm:t>
        <a:bodyPr/>
        <a:lstStyle/>
        <a:p>
          <a:endParaRPr lang="zh-CN" altLang="en-US" sz="2400">
            <a:latin typeface="微软雅黑" panose="020B0503020204020204" pitchFamily="34" charset="-122"/>
            <a:ea typeface="微软雅黑" panose="020B0503020204020204" pitchFamily="34" charset="-122"/>
          </a:endParaRPr>
        </a:p>
      </dgm:t>
    </dgm:pt>
    <dgm:pt modelId="{D35C6CE8-C8DF-4B28-939D-51DAFAE860BA}" type="pres">
      <dgm:prSet presAssocID="{C9D7D80F-504D-4EC0-BD26-67FDC3A5AC3D}" presName="Name0" presStyleCnt="0">
        <dgm:presLayoutVars>
          <dgm:dir/>
          <dgm:resizeHandles/>
        </dgm:presLayoutVars>
      </dgm:prSet>
      <dgm:spPr/>
      <dgm:t>
        <a:bodyPr/>
        <a:lstStyle/>
        <a:p>
          <a:endParaRPr lang="zh-CN" altLang="en-US"/>
        </a:p>
      </dgm:t>
    </dgm:pt>
    <dgm:pt modelId="{2A40EEFC-C033-4095-95C3-72A7705570D6}" type="pres">
      <dgm:prSet presAssocID="{9C9BF275-C82D-4224-BD96-27A4B963A7DB}" presName="compNode" presStyleCnt="0"/>
      <dgm:spPr/>
      <dgm:t>
        <a:bodyPr/>
        <a:lstStyle/>
        <a:p>
          <a:endParaRPr lang="zh-CN" altLang="en-US"/>
        </a:p>
      </dgm:t>
    </dgm:pt>
    <dgm:pt modelId="{FD3DC3DB-A997-4B53-AA0C-71602D9A12CC}" type="pres">
      <dgm:prSet presAssocID="{9C9BF275-C82D-4224-BD96-27A4B963A7DB}" presName="dummyConnPt" presStyleCnt="0"/>
      <dgm:spPr/>
      <dgm:t>
        <a:bodyPr/>
        <a:lstStyle/>
        <a:p>
          <a:endParaRPr lang="zh-CN" altLang="en-US"/>
        </a:p>
      </dgm:t>
    </dgm:pt>
    <dgm:pt modelId="{87DE278B-2B69-4DF3-9442-63E996D1180B}" type="pres">
      <dgm:prSet presAssocID="{9C9BF275-C82D-4224-BD96-27A4B963A7DB}" presName="node" presStyleLbl="node1" presStyleIdx="0" presStyleCnt="9" custScaleX="123187">
        <dgm:presLayoutVars>
          <dgm:bulletEnabled val="1"/>
        </dgm:presLayoutVars>
      </dgm:prSet>
      <dgm:spPr/>
      <dgm:t>
        <a:bodyPr/>
        <a:lstStyle/>
        <a:p>
          <a:endParaRPr lang="zh-CN" altLang="en-US"/>
        </a:p>
      </dgm:t>
    </dgm:pt>
    <dgm:pt modelId="{AC019A10-C6C6-43CB-85FF-D1DFC66E7F90}" type="pres">
      <dgm:prSet presAssocID="{9DA15DA5-CB1D-43FA-835F-E540CFEE9BAF}" presName="sibTrans" presStyleLbl="bgSibTrans2D1" presStyleIdx="0" presStyleCnt="8"/>
      <dgm:spPr/>
      <dgm:t>
        <a:bodyPr/>
        <a:lstStyle/>
        <a:p>
          <a:endParaRPr lang="zh-CN" altLang="en-US"/>
        </a:p>
      </dgm:t>
    </dgm:pt>
    <dgm:pt modelId="{823004BF-1120-4362-8E25-DEB0C6DFC413}" type="pres">
      <dgm:prSet presAssocID="{1F8D1AAF-5C46-4491-9919-2B05AB53D871}" presName="compNode" presStyleCnt="0"/>
      <dgm:spPr/>
      <dgm:t>
        <a:bodyPr/>
        <a:lstStyle/>
        <a:p>
          <a:endParaRPr lang="zh-CN" altLang="en-US"/>
        </a:p>
      </dgm:t>
    </dgm:pt>
    <dgm:pt modelId="{2875331C-B054-45F7-B089-E03B9D8C45E2}" type="pres">
      <dgm:prSet presAssocID="{1F8D1AAF-5C46-4491-9919-2B05AB53D871}" presName="dummyConnPt" presStyleCnt="0"/>
      <dgm:spPr/>
      <dgm:t>
        <a:bodyPr/>
        <a:lstStyle/>
        <a:p>
          <a:endParaRPr lang="zh-CN" altLang="en-US"/>
        </a:p>
      </dgm:t>
    </dgm:pt>
    <dgm:pt modelId="{A21BE7DD-44CA-44FB-BC67-356A0FF406C0}" type="pres">
      <dgm:prSet presAssocID="{1F8D1AAF-5C46-4491-9919-2B05AB53D871}" presName="node" presStyleLbl="node1" presStyleIdx="1" presStyleCnt="9" custScaleX="121126">
        <dgm:presLayoutVars>
          <dgm:bulletEnabled val="1"/>
        </dgm:presLayoutVars>
      </dgm:prSet>
      <dgm:spPr/>
      <dgm:t>
        <a:bodyPr/>
        <a:lstStyle/>
        <a:p>
          <a:endParaRPr lang="zh-CN" altLang="en-US"/>
        </a:p>
      </dgm:t>
    </dgm:pt>
    <dgm:pt modelId="{2869631C-9268-4A8D-ADFB-F66BDB281B62}" type="pres">
      <dgm:prSet presAssocID="{F44827A1-D517-4F5E-A42B-9DB90E5D7709}" presName="sibTrans" presStyleLbl="bgSibTrans2D1" presStyleIdx="1" presStyleCnt="8"/>
      <dgm:spPr/>
      <dgm:t>
        <a:bodyPr/>
        <a:lstStyle/>
        <a:p>
          <a:endParaRPr lang="zh-CN" altLang="en-US"/>
        </a:p>
      </dgm:t>
    </dgm:pt>
    <dgm:pt modelId="{6881C807-F28C-4CFD-80F1-7B918B7D8C6F}" type="pres">
      <dgm:prSet presAssocID="{DCDF2F85-A53B-4BD4-AF3A-AEE1D05A9371}" presName="compNode" presStyleCnt="0"/>
      <dgm:spPr/>
      <dgm:t>
        <a:bodyPr/>
        <a:lstStyle/>
        <a:p>
          <a:endParaRPr lang="zh-CN" altLang="en-US"/>
        </a:p>
      </dgm:t>
    </dgm:pt>
    <dgm:pt modelId="{24A61D4D-C269-409A-BF7A-4457C5B74040}" type="pres">
      <dgm:prSet presAssocID="{DCDF2F85-A53B-4BD4-AF3A-AEE1D05A9371}" presName="dummyConnPt" presStyleCnt="0"/>
      <dgm:spPr/>
      <dgm:t>
        <a:bodyPr/>
        <a:lstStyle/>
        <a:p>
          <a:endParaRPr lang="zh-CN" altLang="en-US"/>
        </a:p>
      </dgm:t>
    </dgm:pt>
    <dgm:pt modelId="{C6AA058A-F0A7-4DDE-AEF3-EE62D73A2F7F}" type="pres">
      <dgm:prSet presAssocID="{DCDF2F85-A53B-4BD4-AF3A-AEE1D05A9371}" presName="node" presStyleLbl="node1" presStyleIdx="2" presStyleCnt="9" custScaleX="121126">
        <dgm:presLayoutVars>
          <dgm:bulletEnabled val="1"/>
        </dgm:presLayoutVars>
      </dgm:prSet>
      <dgm:spPr/>
      <dgm:t>
        <a:bodyPr/>
        <a:lstStyle/>
        <a:p>
          <a:endParaRPr lang="zh-CN" altLang="en-US"/>
        </a:p>
      </dgm:t>
    </dgm:pt>
    <dgm:pt modelId="{752C6C98-F9AA-403D-A0C2-B218D2DAF382}" type="pres">
      <dgm:prSet presAssocID="{6596675D-6147-4365-8FDB-3B02FBE58E23}" presName="sibTrans" presStyleLbl="bgSibTrans2D1" presStyleIdx="2" presStyleCnt="8"/>
      <dgm:spPr/>
      <dgm:t>
        <a:bodyPr/>
        <a:lstStyle/>
        <a:p>
          <a:endParaRPr lang="zh-CN" altLang="en-US"/>
        </a:p>
      </dgm:t>
    </dgm:pt>
    <dgm:pt modelId="{0E7BEF11-5FBB-4F40-806C-9FCD71AF9865}" type="pres">
      <dgm:prSet presAssocID="{7A4BE8FF-31E0-4894-A392-CADAF8B47B2A}" presName="compNode" presStyleCnt="0"/>
      <dgm:spPr/>
      <dgm:t>
        <a:bodyPr/>
        <a:lstStyle/>
        <a:p>
          <a:endParaRPr lang="zh-CN" altLang="en-US"/>
        </a:p>
      </dgm:t>
    </dgm:pt>
    <dgm:pt modelId="{E9814D08-7814-41E6-9756-0E7FE86663DF}" type="pres">
      <dgm:prSet presAssocID="{7A4BE8FF-31E0-4894-A392-CADAF8B47B2A}" presName="dummyConnPt" presStyleCnt="0"/>
      <dgm:spPr/>
      <dgm:t>
        <a:bodyPr/>
        <a:lstStyle/>
        <a:p>
          <a:endParaRPr lang="zh-CN" altLang="en-US"/>
        </a:p>
      </dgm:t>
    </dgm:pt>
    <dgm:pt modelId="{E701B116-967B-4BD1-B7F1-4A863B9A181A}" type="pres">
      <dgm:prSet presAssocID="{7A4BE8FF-31E0-4894-A392-CADAF8B47B2A}" presName="node" presStyleLbl="node1" presStyleIdx="3" presStyleCnt="9" custScaleX="121687">
        <dgm:presLayoutVars>
          <dgm:bulletEnabled val="1"/>
        </dgm:presLayoutVars>
      </dgm:prSet>
      <dgm:spPr/>
      <dgm:t>
        <a:bodyPr/>
        <a:lstStyle/>
        <a:p>
          <a:endParaRPr lang="zh-CN" altLang="en-US"/>
        </a:p>
      </dgm:t>
    </dgm:pt>
    <dgm:pt modelId="{18E9F0A2-E164-4AB9-B853-F87C02E58C43}" type="pres">
      <dgm:prSet presAssocID="{C040E5E4-B208-4A59-B6A6-3FEAD01005CE}" presName="sibTrans" presStyleLbl="bgSibTrans2D1" presStyleIdx="3" presStyleCnt="8"/>
      <dgm:spPr/>
      <dgm:t>
        <a:bodyPr/>
        <a:lstStyle/>
        <a:p>
          <a:endParaRPr lang="zh-CN" altLang="en-US"/>
        </a:p>
      </dgm:t>
    </dgm:pt>
    <dgm:pt modelId="{722841F4-2CA5-4726-9F04-676B3AA3B515}" type="pres">
      <dgm:prSet presAssocID="{C608F166-AE6E-4EE8-AA99-EAC254AB6DC1}" presName="compNode" presStyleCnt="0"/>
      <dgm:spPr/>
      <dgm:t>
        <a:bodyPr/>
        <a:lstStyle/>
        <a:p>
          <a:endParaRPr lang="zh-CN" altLang="en-US"/>
        </a:p>
      </dgm:t>
    </dgm:pt>
    <dgm:pt modelId="{F823312D-6C1E-40DC-80C0-6C72338FCCAD}" type="pres">
      <dgm:prSet presAssocID="{C608F166-AE6E-4EE8-AA99-EAC254AB6DC1}" presName="dummyConnPt" presStyleCnt="0"/>
      <dgm:spPr/>
      <dgm:t>
        <a:bodyPr/>
        <a:lstStyle/>
        <a:p>
          <a:endParaRPr lang="zh-CN" altLang="en-US"/>
        </a:p>
      </dgm:t>
    </dgm:pt>
    <dgm:pt modelId="{C7B36123-DB31-4730-81C6-1D67F34B63F5}" type="pres">
      <dgm:prSet presAssocID="{C608F166-AE6E-4EE8-AA99-EAC254AB6DC1}" presName="node" presStyleLbl="node1" presStyleIdx="4" presStyleCnt="9" custScaleX="122546">
        <dgm:presLayoutVars>
          <dgm:bulletEnabled val="1"/>
        </dgm:presLayoutVars>
      </dgm:prSet>
      <dgm:spPr/>
      <dgm:t>
        <a:bodyPr/>
        <a:lstStyle/>
        <a:p>
          <a:endParaRPr lang="zh-CN" altLang="en-US"/>
        </a:p>
      </dgm:t>
    </dgm:pt>
    <dgm:pt modelId="{6929FD15-99B4-4B1B-A8B5-DF97498BDBAD}" type="pres">
      <dgm:prSet presAssocID="{89560AA7-B48F-4653-AEBB-208D86075D01}" presName="sibTrans" presStyleLbl="bgSibTrans2D1" presStyleIdx="4" presStyleCnt="8"/>
      <dgm:spPr/>
      <dgm:t>
        <a:bodyPr/>
        <a:lstStyle/>
        <a:p>
          <a:endParaRPr lang="zh-CN" altLang="en-US"/>
        </a:p>
      </dgm:t>
    </dgm:pt>
    <dgm:pt modelId="{B4B5807A-5814-43EA-8A5D-9281DA9A2376}" type="pres">
      <dgm:prSet presAssocID="{DF42FBA0-9557-49E9-A266-428D96292080}" presName="compNode" presStyleCnt="0"/>
      <dgm:spPr/>
      <dgm:t>
        <a:bodyPr/>
        <a:lstStyle/>
        <a:p>
          <a:endParaRPr lang="zh-CN" altLang="en-US"/>
        </a:p>
      </dgm:t>
    </dgm:pt>
    <dgm:pt modelId="{EB6EE7B1-8973-4397-AFF8-FCB4AC3C0492}" type="pres">
      <dgm:prSet presAssocID="{DF42FBA0-9557-49E9-A266-428D96292080}" presName="dummyConnPt" presStyleCnt="0"/>
      <dgm:spPr/>
      <dgm:t>
        <a:bodyPr/>
        <a:lstStyle/>
        <a:p>
          <a:endParaRPr lang="zh-CN" altLang="en-US"/>
        </a:p>
      </dgm:t>
    </dgm:pt>
    <dgm:pt modelId="{8794E236-B008-48B0-A949-4E894B8700B1}" type="pres">
      <dgm:prSet presAssocID="{DF42FBA0-9557-49E9-A266-428D96292080}" presName="node" presStyleLbl="node1" presStyleIdx="5" presStyleCnt="9" custScaleX="122839">
        <dgm:presLayoutVars>
          <dgm:bulletEnabled val="1"/>
        </dgm:presLayoutVars>
      </dgm:prSet>
      <dgm:spPr/>
      <dgm:t>
        <a:bodyPr/>
        <a:lstStyle/>
        <a:p>
          <a:endParaRPr lang="zh-CN" altLang="en-US"/>
        </a:p>
      </dgm:t>
    </dgm:pt>
    <dgm:pt modelId="{BBBEFABF-B419-4D3E-AF3B-0A49EF8D68D2}" type="pres">
      <dgm:prSet presAssocID="{DCB6E80D-8DE1-4D8D-9E8E-A31EF7BC23A6}" presName="sibTrans" presStyleLbl="bgSibTrans2D1" presStyleIdx="5" presStyleCnt="8"/>
      <dgm:spPr/>
      <dgm:t>
        <a:bodyPr/>
        <a:lstStyle/>
        <a:p>
          <a:endParaRPr lang="zh-CN" altLang="en-US"/>
        </a:p>
      </dgm:t>
    </dgm:pt>
    <dgm:pt modelId="{8246FBF4-0451-4BFA-BFC9-DDFD7CF9DCF6}" type="pres">
      <dgm:prSet presAssocID="{5A211D5C-FE08-4E47-A175-B32568CFB8DE}" presName="compNode" presStyleCnt="0"/>
      <dgm:spPr/>
      <dgm:t>
        <a:bodyPr/>
        <a:lstStyle/>
        <a:p>
          <a:endParaRPr lang="zh-CN" altLang="en-US"/>
        </a:p>
      </dgm:t>
    </dgm:pt>
    <dgm:pt modelId="{F5F0FD1D-85F2-4A96-8045-108813809B95}" type="pres">
      <dgm:prSet presAssocID="{5A211D5C-FE08-4E47-A175-B32568CFB8DE}" presName="dummyConnPt" presStyleCnt="0"/>
      <dgm:spPr/>
      <dgm:t>
        <a:bodyPr/>
        <a:lstStyle/>
        <a:p>
          <a:endParaRPr lang="zh-CN" altLang="en-US"/>
        </a:p>
      </dgm:t>
    </dgm:pt>
    <dgm:pt modelId="{BB2F51BB-BD39-4A87-912D-C8A0C8EC39DB}" type="pres">
      <dgm:prSet presAssocID="{5A211D5C-FE08-4E47-A175-B32568CFB8DE}" presName="node" presStyleLbl="node1" presStyleIdx="6" presStyleCnt="9" custScaleX="125138">
        <dgm:presLayoutVars>
          <dgm:bulletEnabled val="1"/>
        </dgm:presLayoutVars>
      </dgm:prSet>
      <dgm:spPr/>
      <dgm:t>
        <a:bodyPr/>
        <a:lstStyle/>
        <a:p>
          <a:endParaRPr lang="zh-CN" altLang="en-US"/>
        </a:p>
      </dgm:t>
    </dgm:pt>
    <dgm:pt modelId="{3799608C-BDC6-4082-8FE4-A4BDF1BB7710}" type="pres">
      <dgm:prSet presAssocID="{2F5D8E7F-3A0C-4D31-973A-86F717DDD582}" presName="sibTrans" presStyleLbl="bgSibTrans2D1" presStyleIdx="6" presStyleCnt="8"/>
      <dgm:spPr/>
      <dgm:t>
        <a:bodyPr/>
        <a:lstStyle/>
        <a:p>
          <a:endParaRPr lang="zh-CN" altLang="en-US"/>
        </a:p>
      </dgm:t>
    </dgm:pt>
    <dgm:pt modelId="{6B93C333-047F-4380-9059-28C1D42B79C0}" type="pres">
      <dgm:prSet presAssocID="{E5BAB3C9-8E62-4E14-984F-660210A1DB1D}" presName="compNode" presStyleCnt="0"/>
      <dgm:spPr/>
      <dgm:t>
        <a:bodyPr/>
        <a:lstStyle/>
        <a:p>
          <a:endParaRPr lang="zh-CN" altLang="en-US"/>
        </a:p>
      </dgm:t>
    </dgm:pt>
    <dgm:pt modelId="{6F5F3843-16A9-4106-8A84-F9F1C6339D10}" type="pres">
      <dgm:prSet presAssocID="{E5BAB3C9-8E62-4E14-984F-660210A1DB1D}" presName="dummyConnPt" presStyleCnt="0"/>
      <dgm:spPr/>
      <dgm:t>
        <a:bodyPr/>
        <a:lstStyle/>
        <a:p>
          <a:endParaRPr lang="zh-CN" altLang="en-US"/>
        </a:p>
      </dgm:t>
    </dgm:pt>
    <dgm:pt modelId="{B6B0059A-ABC9-4E18-BF14-1394E2C43E97}" type="pres">
      <dgm:prSet presAssocID="{E5BAB3C9-8E62-4E14-984F-660210A1DB1D}" presName="node" presStyleLbl="node1" presStyleIdx="7" presStyleCnt="9" custScaleX="122184">
        <dgm:presLayoutVars>
          <dgm:bulletEnabled val="1"/>
        </dgm:presLayoutVars>
      </dgm:prSet>
      <dgm:spPr/>
      <dgm:t>
        <a:bodyPr/>
        <a:lstStyle/>
        <a:p>
          <a:endParaRPr lang="zh-CN" altLang="en-US"/>
        </a:p>
      </dgm:t>
    </dgm:pt>
    <dgm:pt modelId="{839CCBD4-BDF0-40C4-966F-837D0B2E8860}" type="pres">
      <dgm:prSet presAssocID="{AE18826E-7899-407A-98E2-8466AFE6DEEB}" presName="sibTrans" presStyleLbl="bgSibTrans2D1" presStyleIdx="7" presStyleCnt="8"/>
      <dgm:spPr/>
      <dgm:t>
        <a:bodyPr/>
        <a:lstStyle/>
        <a:p>
          <a:endParaRPr lang="zh-CN" altLang="en-US"/>
        </a:p>
      </dgm:t>
    </dgm:pt>
    <dgm:pt modelId="{745ECDAF-F57D-4EA7-87B3-BB7AD6865DBC}" type="pres">
      <dgm:prSet presAssocID="{411746D2-D81F-4201-AFD2-1A615B98ECA0}" presName="compNode" presStyleCnt="0"/>
      <dgm:spPr/>
      <dgm:t>
        <a:bodyPr/>
        <a:lstStyle/>
        <a:p>
          <a:endParaRPr lang="zh-CN" altLang="en-US"/>
        </a:p>
      </dgm:t>
    </dgm:pt>
    <dgm:pt modelId="{0F7EAE26-4711-4371-9F06-591A5F652F2A}" type="pres">
      <dgm:prSet presAssocID="{411746D2-D81F-4201-AFD2-1A615B98ECA0}" presName="dummyConnPt" presStyleCnt="0"/>
      <dgm:spPr/>
      <dgm:t>
        <a:bodyPr/>
        <a:lstStyle/>
        <a:p>
          <a:endParaRPr lang="zh-CN" altLang="en-US"/>
        </a:p>
      </dgm:t>
    </dgm:pt>
    <dgm:pt modelId="{E56D3389-FAA6-43EB-8E92-985A41327632}" type="pres">
      <dgm:prSet presAssocID="{411746D2-D81F-4201-AFD2-1A615B98ECA0}" presName="node" presStyleLbl="node1" presStyleIdx="8" presStyleCnt="9" custScaleX="122634">
        <dgm:presLayoutVars>
          <dgm:bulletEnabled val="1"/>
        </dgm:presLayoutVars>
      </dgm:prSet>
      <dgm:spPr/>
      <dgm:t>
        <a:bodyPr/>
        <a:lstStyle/>
        <a:p>
          <a:endParaRPr lang="zh-CN" altLang="en-US"/>
        </a:p>
      </dgm:t>
    </dgm:pt>
  </dgm:ptLst>
  <dgm:cxnLst>
    <dgm:cxn modelId="{319E1454-8B8C-4B85-AFF6-2E9B6EC57E8A}" type="presOf" srcId="{9DA15DA5-CB1D-43FA-835F-E540CFEE9BAF}" destId="{AC019A10-C6C6-43CB-85FF-D1DFC66E7F90}" srcOrd="0" destOrd="0" presId="urn:microsoft.com/office/officeart/2005/8/layout/bProcess4"/>
    <dgm:cxn modelId="{8159A854-43F6-4180-A63F-B547470980FC}" srcId="{C9D7D80F-504D-4EC0-BD26-67FDC3A5AC3D}" destId="{411746D2-D81F-4201-AFD2-1A615B98ECA0}" srcOrd="8" destOrd="0" parTransId="{ACD3C87B-FAB2-4443-BCF7-B8E634320C1F}" sibTransId="{6AF03578-A654-4234-99E7-66467EC38EC3}"/>
    <dgm:cxn modelId="{3E33BC20-D51A-4F3A-9A90-F89F3657B805}" type="presOf" srcId="{411746D2-D81F-4201-AFD2-1A615B98ECA0}" destId="{E56D3389-FAA6-43EB-8E92-985A41327632}" srcOrd="0" destOrd="0" presId="urn:microsoft.com/office/officeart/2005/8/layout/bProcess4"/>
    <dgm:cxn modelId="{CF8AAD1F-43EA-4516-A074-C7EDCB3C468F}" srcId="{C9D7D80F-504D-4EC0-BD26-67FDC3A5AC3D}" destId="{E5BAB3C9-8E62-4E14-984F-660210A1DB1D}" srcOrd="7" destOrd="0" parTransId="{8F6D3D42-8BC4-45EC-85BF-54B9B6AE0E6D}" sibTransId="{AE18826E-7899-407A-98E2-8466AFE6DEEB}"/>
    <dgm:cxn modelId="{E51661F7-E9CF-432F-9EAA-B97D892F4E7F}" srcId="{C9D7D80F-504D-4EC0-BD26-67FDC3A5AC3D}" destId="{9C9BF275-C82D-4224-BD96-27A4B963A7DB}" srcOrd="0" destOrd="0" parTransId="{53095E45-C9D9-4128-B3AA-C8F1F3EFC0AE}" sibTransId="{9DA15DA5-CB1D-43FA-835F-E540CFEE9BAF}"/>
    <dgm:cxn modelId="{9E38F70F-2324-4A28-A566-94F6DC7DB0BD}" type="presOf" srcId="{2F5D8E7F-3A0C-4D31-973A-86F717DDD582}" destId="{3799608C-BDC6-4082-8FE4-A4BDF1BB7710}" srcOrd="0" destOrd="0" presId="urn:microsoft.com/office/officeart/2005/8/layout/bProcess4"/>
    <dgm:cxn modelId="{B68E892A-E726-4462-A760-78B5896F793E}" type="presOf" srcId="{5A211D5C-FE08-4E47-A175-B32568CFB8DE}" destId="{BB2F51BB-BD39-4A87-912D-C8A0C8EC39DB}" srcOrd="0" destOrd="0" presId="urn:microsoft.com/office/officeart/2005/8/layout/bProcess4"/>
    <dgm:cxn modelId="{F58D5E9E-739D-49FA-9961-5D373F06DE5A}" type="presOf" srcId="{7A4BE8FF-31E0-4894-A392-CADAF8B47B2A}" destId="{E701B116-967B-4BD1-B7F1-4A863B9A181A}" srcOrd="0" destOrd="0" presId="urn:microsoft.com/office/officeart/2005/8/layout/bProcess4"/>
    <dgm:cxn modelId="{898D65E5-BA3E-4FFC-A475-E2D1CA3118EA}" type="presOf" srcId="{DCB6E80D-8DE1-4D8D-9E8E-A31EF7BC23A6}" destId="{BBBEFABF-B419-4D3E-AF3B-0A49EF8D68D2}" srcOrd="0" destOrd="0" presId="urn:microsoft.com/office/officeart/2005/8/layout/bProcess4"/>
    <dgm:cxn modelId="{9B16906C-6FAF-42B8-B037-F8C66E02C963}" type="presOf" srcId="{6596675D-6147-4365-8FDB-3B02FBE58E23}" destId="{752C6C98-F9AA-403D-A0C2-B218D2DAF382}" srcOrd="0" destOrd="0" presId="urn:microsoft.com/office/officeart/2005/8/layout/bProcess4"/>
    <dgm:cxn modelId="{6FAE70AF-706D-4BF4-8302-6E544F27ED81}" type="presOf" srcId="{1F8D1AAF-5C46-4491-9919-2B05AB53D871}" destId="{A21BE7DD-44CA-44FB-BC67-356A0FF406C0}" srcOrd="0" destOrd="0" presId="urn:microsoft.com/office/officeart/2005/8/layout/bProcess4"/>
    <dgm:cxn modelId="{F1247315-7BC8-40C0-BE82-AF53830BA40F}" srcId="{C9D7D80F-504D-4EC0-BD26-67FDC3A5AC3D}" destId="{DCDF2F85-A53B-4BD4-AF3A-AEE1D05A9371}" srcOrd="2" destOrd="0" parTransId="{0CAB6C9E-DB3B-425C-A6C4-64318A2FA882}" sibTransId="{6596675D-6147-4365-8FDB-3B02FBE58E23}"/>
    <dgm:cxn modelId="{8E107A84-49CD-402C-A11C-B3DE6AFF63C3}" type="presOf" srcId="{C608F166-AE6E-4EE8-AA99-EAC254AB6DC1}" destId="{C7B36123-DB31-4730-81C6-1D67F34B63F5}" srcOrd="0" destOrd="0" presId="urn:microsoft.com/office/officeart/2005/8/layout/bProcess4"/>
    <dgm:cxn modelId="{D8D0DDF2-25E5-4E38-8C32-8053C3E93659}" srcId="{C9D7D80F-504D-4EC0-BD26-67FDC3A5AC3D}" destId="{C608F166-AE6E-4EE8-AA99-EAC254AB6DC1}" srcOrd="4" destOrd="0" parTransId="{293BFEAB-6429-49CF-A4BD-81C1C0F5224E}" sibTransId="{89560AA7-B48F-4653-AEBB-208D86075D01}"/>
    <dgm:cxn modelId="{42067CA0-7A1B-42CF-BBE4-E51B3EDB6AFF}" type="presOf" srcId="{DF42FBA0-9557-49E9-A266-428D96292080}" destId="{8794E236-B008-48B0-A949-4E894B8700B1}" srcOrd="0" destOrd="0" presId="urn:microsoft.com/office/officeart/2005/8/layout/bProcess4"/>
    <dgm:cxn modelId="{16E919B8-EBA1-4708-81C1-E8857D4D1320}" type="presOf" srcId="{AE18826E-7899-407A-98E2-8466AFE6DEEB}" destId="{839CCBD4-BDF0-40C4-966F-837D0B2E8860}" srcOrd="0" destOrd="0" presId="urn:microsoft.com/office/officeart/2005/8/layout/bProcess4"/>
    <dgm:cxn modelId="{F20BEE13-4A8B-4F58-8666-CFDFA5603B43}" srcId="{C9D7D80F-504D-4EC0-BD26-67FDC3A5AC3D}" destId="{5A211D5C-FE08-4E47-A175-B32568CFB8DE}" srcOrd="6" destOrd="0" parTransId="{E50C4224-1C49-464B-96AE-EF5D0CB7EFD0}" sibTransId="{2F5D8E7F-3A0C-4D31-973A-86F717DDD582}"/>
    <dgm:cxn modelId="{512AEC35-C40B-4C25-92B3-72CE1526D047}" srcId="{C9D7D80F-504D-4EC0-BD26-67FDC3A5AC3D}" destId="{DF42FBA0-9557-49E9-A266-428D96292080}" srcOrd="5" destOrd="0" parTransId="{76BF27AE-4438-4490-9A24-99E40A7B8FE3}" sibTransId="{DCB6E80D-8DE1-4D8D-9E8E-A31EF7BC23A6}"/>
    <dgm:cxn modelId="{83644F6E-6BC8-4BB9-ADBA-58B267AFE3C2}" type="presOf" srcId="{C9D7D80F-504D-4EC0-BD26-67FDC3A5AC3D}" destId="{D35C6CE8-C8DF-4B28-939D-51DAFAE860BA}" srcOrd="0" destOrd="0" presId="urn:microsoft.com/office/officeart/2005/8/layout/bProcess4"/>
    <dgm:cxn modelId="{887F61AD-03C1-46CF-A682-ECFA83FD3421}" type="presOf" srcId="{DCDF2F85-A53B-4BD4-AF3A-AEE1D05A9371}" destId="{C6AA058A-F0A7-4DDE-AEF3-EE62D73A2F7F}" srcOrd="0" destOrd="0" presId="urn:microsoft.com/office/officeart/2005/8/layout/bProcess4"/>
    <dgm:cxn modelId="{7527D7E5-C6BD-4334-B114-E954496EBF22}" type="presOf" srcId="{E5BAB3C9-8E62-4E14-984F-660210A1DB1D}" destId="{B6B0059A-ABC9-4E18-BF14-1394E2C43E97}" srcOrd="0" destOrd="0" presId="urn:microsoft.com/office/officeart/2005/8/layout/bProcess4"/>
    <dgm:cxn modelId="{352484D1-9332-44C4-8106-FF789E050E9A}" srcId="{C9D7D80F-504D-4EC0-BD26-67FDC3A5AC3D}" destId="{1F8D1AAF-5C46-4491-9919-2B05AB53D871}" srcOrd="1" destOrd="0" parTransId="{778B4578-4A35-451A-8175-768A133C5851}" sibTransId="{F44827A1-D517-4F5E-A42B-9DB90E5D7709}"/>
    <dgm:cxn modelId="{0B62E120-DD9C-48CD-82FF-05F9BF48ED6E}" type="presOf" srcId="{C040E5E4-B208-4A59-B6A6-3FEAD01005CE}" destId="{18E9F0A2-E164-4AB9-B853-F87C02E58C43}" srcOrd="0" destOrd="0" presId="urn:microsoft.com/office/officeart/2005/8/layout/bProcess4"/>
    <dgm:cxn modelId="{5F3C5487-D20C-4811-965D-65E0431AC198}" type="presOf" srcId="{89560AA7-B48F-4653-AEBB-208D86075D01}" destId="{6929FD15-99B4-4B1B-A8B5-DF97498BDBAD}" srcOrd="0" destOrd="0" presId="urn:microsoft.com/office/officeart/2005/8/layout/bProcess4"/>
    <dgm:cxn modelId="{3015395C-EB3E-4BC7-A073-F0BFF7162CD0}" srcId="{C9D7D80F-504D-4EC0-BD26-67FDC3A5AC3D}" destId="{7A4BE8FF-31E0-4894-A392-CADAF8B47B2A}" srcOrd="3" destOrd="0" parTransId="{B5164755-2763-40A9-BB1E-30D815678CF5}" sibTransId="{C040E5E4-B208-4A59-B6A6-3FEAD01005CE}"/>
    <dgm:cxn modelId="{11795713-4F76-482C-8D33-27BBE1E0A087}" type="presOf" srcId="{9C9BF275-C82D-4224-BD96-27A4B963A7DB}" destId="{87DE278B-2B69-4DF3-9442-63E996D1180B}" srcOrd="0" destOrd="0" presId="urn:microsoft.com/office/officeart/2005/8/layout/bProcess4"/>
    <dgm:cxn modelId="{B5261961-0970-4280-B34F-D67B52B6E45B}" type="presOf" srcId="{F44827A1-D517-4F5E-A42B-9DB90E5D7709}" destId="{2869631C-9268-4A8D-ADFB-F66BDB281B62}" srcOrd="0" destOrd="0" presId="urn:microsoft.com/office/officeart/2005/8/layout/bProcess4"/>
    <dgm:cxn modelId="{14E74A63-AD44-44F6-A4C9-CDC8650B61F6}" type="presParOf" srcId="{D35C6CE8-C8DF-4B28-939D-51DAFAE860BA}" destId="{2A40EEFC-C033-4095-95C3-72A7705570D6}" srcOrd="0" destOrd="0" presId="urn:microsoft.com/office/officeart/2005/8/layout/bProcess4"/>
    <dgm:cxn modelId="{79544109-B8A8-48B1-8D6A-30E798E21892}" type="presParOf" srcId="{2A40EEFC-C033-4095-95C3-72A7705570D6}" destId="{FD3DC3DB-A997-4B53-AA0C-71602D9A12CC}" srcOrd="0" destOrd="0" presId="urn:microsoft.com/office/officeart/2005/8/layout/bProcess4"/>
    <dgm:cxn modelId="{7EF9194C-DC6A-4C4E-B0B6-38107221FBCA}" type="presParOf" srcId="{2A40EEFC-C033-4095-95C3-72A7705570D6}" destId="{87DE278B-2B69-4DF3-9442-63E996D1180B}" srcOrd="1" destOrd="0" presId="urn:microsoft.com/office/officeart/2005/8/layout/bProcess4"/>
    <dgm:cxn modelId="{716923F4-B3DE-47E3-8DF1-07D9CD5B28FA}" type="presParOf" srcId="{D35C6CE8-C8DF-4B28-939D-51DAFAE860BA}" destId="{AC019A10-C6C6-43CB-85FF-D1DFC66E7F90}" srcOrd="1" destOrd="0" presId="urn:microsoft.com/office/officeart/2005/8/layout/bProcess4"/>
    <dgm:cxn modelId="{4F6FEAF2-BE59-4FBD-997E-9D4637C51A81}" type="presParOf" srcId="{D35C6CE8-C8DF-4B28-939D-51DAFAE860BA}" destId="{823004BF-1120-4362-8E25-DEB0C6DFC413}" srcOrd="2" destOrd="0" presId="urn:microsoft.com/office/officeart/2005/8/layout/bProcess4"/>
    <dgm:cxn modelId="{9B9473A9-7B37-46DC-A27E-C02C6C565736}" type="presParOf" srcId="{823004BF-1120-4362-8E25-DEB0C6DFC413}" destId="{2875331C-B054-45F7-B089-E03B9D8C45E2}" srcOrd="0" destOrd="0" presId="urn:microsoft.com/office/officeart/2005/8/layout/bProcess4"/>
    <dgm:cxn modelId="{5F761A15-ECBC-4D91-98DF-CD279708146C}" type="presParOf" srcId="{823004BF-1120-4362-8E25-DEB0C6DFC413}" destId="{A21BE7DD-44CA-44FB-BC67-356A0FF406C0}" srcOrd="1" destOrd="0" presId="urn:microsoft.com/office/officeart/2005/8/layout/bProcess4"/>
    <dgm:cxn modelId="{FBA249F8-7C2E-45A2-A252-3A9B0A75E283}" type="presParOf" srcId="{D35C6CE8-C8DF-4B28-939D-51DAFAE860BA}" destId="{2869631C-9268-4A8D-ADFB-F66BDB281B62}" srcOrd="3" destOrd="0" presId="urn:microsoft.com/office/officeart/2005/8/layout/bProcess4"/>
    <dgm:cxn modelId="{DBFE0751-31E0-4815-B1D4-4A853618C28D}" type="presParOf" srcId="{D35C6CE8-C8DF-4B28-939D-51DAFAE860BA}" destId="{6881C807-F28C-4CFD-80F1-7B918B7D8C6F}" srcOrd="4" destOrd="0" presId="urn:microsoft.com/office/officeart/2005/8/layout/bProcess4"/>
    <dgm:cxn modelId="{AF1470C5-46F0-4C6F-916A-0BF304CFD740}" type="presParOf" srcId="{6881C807-F28C-4CFD-80F1-7B918B7D8C6F}" destId="{24A61D4D-C269-409A-BF7A-4457C5B74040}" srcOrd="0" destOrd="0" presId="urn:microsoft.com/office/officeart/2005/8/layout/bProcess4"/>
    <dgm:cxn modelId="{3785C3B6-C055-4061-A59F-0C6D2A853139}" type="presParOf" srcId="{6881C807-F28C-4CFD-80F1-7B918B7D8C6F}" destId="{C6AA058A-F0A7-4DDE-AEF3-EE62D73A2F7F}" srcOrd="1" destOrd="0" presId="urn:microsoft.com/office/officeart/2005/8/layout/bProcess4"/>
    <dgm:cxn modelId="{B71DBEB2-EDA4-4F0D-86B7-0EAD18914622}" type="presParOf" srcId="{D35C6CE8-C8DF-4B28-939D-51DAFAE860BA}" destId="{752C6C98-F9AA-403D-A0C2-B218D2DAF382}" srcOrd="5" destOrd="0" presId="urn:microsoft.com/office/officeart/2005/8/layout/bProcess4"/>
    <dgm:cxn modelId="{ADA99A95-2D5C-487B-838A-FCACDC84408C}" type="presParOf" srcId="{D35C6CE8-C8DF-4B28-939D-51DAFAE860BA}" destId="{0E7BEF11-5FBB-4F40-806C-9FCD71AF9865}" srcOrd="6" destOrd="0" presId="urn:microsoft.com/office/officeart/2005/8/layout/bProcess4"/>
    <dgm:cxn modelId="{28C02DB0-578E-4D18-8A94-5E4488B40EE7}" type="presParOf" srcId="{0E7BEF11-5FBB-4F40-806C-9FCD71AF9865}" destId="{E9814D08-7814-41E6-9756-0E7FE86663DF}" srcOrd="0" destOrd="0" presId="urn:microsoft.com/office/officeart/2005/8/layout/bProcess4"/>
    <dgm:cxn modelId="{027FEEE9-5EC0-47F6-B686-FC6768DFEACC}" type="presParOf" srcId="{0E7BEF11-5FBB-4F40-806C-9FCD71AF9865}" destId="{E701B116-967B-4BD1-B7F1-4A863B9A181A}" srcOrd="1" destOrd="0" presId="urn:microsoft.com/office/officeart/2005/8/layout/bProcess4"/>
    <dgm:cxn modelId="{873E52B7-159D-4D48-B829-62AAEB95C5BF}" type="presParOf" srcId="{D35C6CE8-C8DF-4B28-939D-51DAFAE860BA}" destId="{18E9F0A2-E164-4AB9-B853-F87C02E58C43}" srcOrd="7" destOrd="0" presId="urn:microsoft.com/office/officeart/2005/8/layout/bProcess4"/>
    <dgm:cxn modelId="{A02F0B6D-9AD3-4D64-A3ED-3A1951476C88}" type="presParOf" srcId="{D35C6CE8-C8DF-4B28-939D-51DAFAE860BA}" destId="{722841F4-2CA5-4726-9F04-676B3AA3B515}" srcOrd="8" destOrd="0" presId="urn:microsoft.com/office/officeart/2005/8/layout/bProcess4"/>
    <dgm:cxn modelId="{A2188DF4-B925-4C6A-A3FE-6614F9A4D122}" type="presParOf" srcId="{722841F4-2CA5-4726-9F04-676B3AA3B515}" destId="{F823312D-6C1E-40DC-80C0-6C72338FCCAD}" srcOrd="0" destOrd="0" presId="urn:microsoft.com/office/officeart/2005/8/layout/bProcess4"/>
    <dgm:cxn modelId="{98430C49-598B-449D-9C35-A1B4025416DD}" type="presParOf" srcId="{722841F4-2CA5-4726-9F04-676B3AA3B515}" destId="{C7B36123-DB31-4730-81C6-1D67F34B63F5}" srcOrd="1" destOrd="0" presId="urn:microsoft.com/office/officeart/2005/8/layout/bProcess4"/>
    <dgm:cxn modelId="{44B21A2C-2E58-4B59-B6AE-E56A83C98F73}" type="presParOf" srcId="{D35C6CE8-C8DF-4B28-939D-51DAFAE860BA}" destId="{6929FD15-99B4-4B1B-A8B5-DF97498BDBAD}" srcOrd="9" destOrd="0" presId="urn:microsoft.com/office/officeart/2005/8/layout/bProcess4"/>
    <dgm:cxn modelId="{E74B1834-7A18-4CEC-9267-EB1CC6769EEB}" type="presParOf" srcId="{D35C6CE8-C8DF-4B28-939D-51DAFAE860BA}" destId="{B4B5807A-5814-43EA-8A5D-9281DA9A2376}" srcOrd="10" destOrd="0" presId="urn:microsoft.com/office/officeart/2005/8/layout/bProcess4"/>
    <dgm:cxn modelId="{22A8817A-2669-4EC3-AEF5-4C15854AED74}" type="presParOf" srcId="{B4B5807A-5814-43EA-8A5D-9281DA9A2376}" destId="{EB6EE7B1-8973-4397-AFF8-FCB4AC3C0492}" srcOrd="0" destOrd="0" presId="urn:microsoft.com/office/officeart/2005/8/layout/bProcess4"/>
    <dgm:cxn modelId="{E6D7A8D1-1E49-4AFF-B790-C70767F103D1}" type="presParOf" srcId="{B4B5807A-5814-43EA-8A5D-9281DA9A2376}" destId="{8794E236-B008-48B0-A949-4E894B8700B1}" srcOrd="1" destOrd="0" presId="urn:microsoft.com/office/officeart/2005/8/layout/bProcess4"/>
    <dgm:cxn modelId="{4DD16FF2-707F-41AD-B18E-2A5BA381086A}" type="presParOf" srcId="{D35C6CE8-C8DF-4B28-939D-51DAFAE860BA}" destId="{BBBEFABF-B419-4D3E-AF3B-0A49EF8D68D2}" srcOrd="11" destOrd="0" presId="urn:microsoft.com/office/officeart/2005/8/layout/bProcess4"/>
    <dgm:cxn modelId="{BA6F3E85-4F66-4BF0-9324-C2E996CCB6E1}" type="presParOf" srcId="{D35C6CE8-C8DF-4B28-939D-51DAFAE860BA}" destId="{8246FBF4-0451-4BFA-BFC9-DDFD7CF9DCF6}" srcOrd="12" destOrd="0" presId="urn:microsoft.com/office/officeart/2005/8/layout/bProcess4"/>
    <dgm:cxn modelId="{E0BE2D9F-1E7A-4EB4-B382-1FDD2A8367AF}" type="presParOf" srcId="{8246FBF4-0451-4BFA-BFC9-DDFD7CF9DCF6}" destId="{F5F0FD1D-85F2-4A96-8045-108813809B95}" srcOrd="0" destOrd="0" presId="urn:microsoft.com/office/officeart/2005/8/layout/bProcess4"/>
    <dgm:cxn modelId="{032C4D42-F8EB-4B7F-A0DD-E57736492D8A}" type="presParOf" srcId="{8246FBF4-0451-4BFA-BFC9-DDFD7CF9DCF6}" destId="{BB2F51BB-BD39-4A87-912D-C8A0C8EC39DB}" srcOrd="1" destOrd="0" presId="urn:microsoft.com/office/officeart/2005/8/layout/bProcess4"/>
    <dgm:cxn modelId="{0D14AA8D-23EB-4D98-AE70-13A19AF9A720}" type="presParOf" srcId="{D35C6CE8-C8DF-4B28-939D-51DAFAE860BA}" destId="{3799608C-BDC6-4082-8FE4-A4BDF1BB7710}" srcOrd="13" destOrd="0" presId="urn:microsoft.com/office/officeart/2005/8/layout/bProcess4"/>
    <dgm:cxn modelId="{4F11BB4D-896A-4A43-8A19-3018118CBB67}" type="presParOf" srcId="{D35C6CE8-C8DF-4B28-939D-51DAFAE860BA}" destId="{6B93C333-047F-4380-9059-28C1D42B79C0}" srcOrd="14" destOrd="0" presId="urn:microsoft.com/office/officeart/2005/8/layout/bProcess4"/>
    <dgm:cxn modelId="{D744855D-5BCB-49B9-8DB4-8BE7C06454B0}" type="presParOf" srcId="{6B93C333-047F-4380-9059-28C1D42B79C0}" destId="{6F5F3843-16A9-4106-8A84-F9F1C6339D10}" srcOrd="0" destOrd="0" presId="urn:microsoft.com/office/officeart/2005/8/layout/bProcess4"/>
    <dgm:cxn modelId="{69EC3D8C-3AC0-4646-9F5B-DEC1AFAD6586}" type="presParOf" srcId="{6B93C333-047F-4380-9059-28C1D42B79C0}" destId="{B6B0059A-ABC9-4E18-BF14-1394E2C43E97}" srcOrd="1" destOrd="0" presId="urn:microsoft.com/office/officeart/2005/8/layout/bProcess4"/>
    <dgm:cxn modelId="{C0F5D106-A018-4760-AC4A-7981D8D45629}" type="presParOf" srcId="{D35C6CE8-C8DF-4B28-939D-51DAFAE860BA}" destId="{839CCBD4-BDF0-40C4-966F-837D0B2E8860}" srcOrd="15" destOrd="0" presId="urn:microsoft.com/office/officeart/2005/8/layout/bProcess4"/>
    <dgm:cxn modelId="{039BB2AF-7B0F-4A3B-AECA-0CBCB4F168F9}" type="presParOf" srcId="{D35C6CE8-C8DF-4B28-939D-51DAFAE860BA}" destId="{745ECDAF-F57D-4EA7-87B3-BB7AD6865DBC}" srcOrd="16" destOrd="0" presId="urn:microsoft.com/office/officeart/2005/8/layout/bProcess4"/>
    <dgm:cxn modelId="{5D40DA99-483E-4D8B-AF67-ACD3DF39CD3F}" type="presParOf" srcId="{745ECDAF-F57D-4EA7-87B3-BB7AD6865DBC}" destId="{0F7EAE26-4711-4371-9F06-591A5F652F2A}" srcOrd="0" destOrd="0" presId="urn:microsoft.com/office/officeart/2005/8/layout/bProcess4"/>
    <dgm:cxn modelId="{64DA0DF8-58BB-495E-87C0-C6A392C237B7}" type="presParOf" srcId="{745ECDAF-F57D-4EA7-87B3-BB7AD6865DBC}" destId="{E56D3389-FAA6-43EB-8E92-985A4132763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C988C-E8E6-46DD-87A4-9AB95C6B94BC}">
      <dsp:nvSpPr>
        <dsp:cNvPr id="0" name=""/>
        <dsp:cNvSpPr/>
      </dsp:nvSpPr>
      <dsp:spPr>
        <a:xfrm>
          <a:off x="-8310" y="0"/>
          <a:ext cx="5580889" cy="558088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8EE8A4-7A02-4950-BED9-A4FCE9D96426}">
      <dsp:nvSpPr>
        <dsp:cNvPr id="0" name=""/>
        <dsp:cNvSpPr/>
      </dsp:nvSpPr>
      <dsp:spPr>
        <a:xfrm>
          <a:off x="2719093" y="0"/>
          <a:ext cx="8500548" cy="558088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zh-CN" altLang="en-US" sz="1400" kern="1200" dirty="0">
            <a:latin typeface="微软雅黑" panose="020B0503020204020204" pitchFamily="34" charset="-122"/>
            <a:ea typeface="微软雅黑" panose="020B0503020204020204" pitchFamily="34" charset="-122"/>
          </a:endParaRPr>
        </a:p>
      </dsp:txBody>
      <dsp:txXfrm>
        <a:off x="2719093" y="0"/>
        <a:ext cx="4250274" cy="892942"/>
      </dsp:txXfrm>
    </dsp:sp>
    <dsp:sp modelId="{9E99EE79-29DE-4E7D-A1C5-AC64063252F8}">
      <dsp:nvSpPr>
        <dsp:cNvPr id="0" name=""/>
        <dsp:cNvSpPr/>
      </dsp:nvSpPr>
      <dsp:spPr>
        <a:xfrm>
          <a:off x="570375" y="892942"/>
          <a:ext cx="4408903" cy="440890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B6C83-0366-4624-BCF6-D960BE3A396E}">
      <dsp:nvSpPr>
        <dsp:cNvPr id="0" name=""/>
        <dsp:cNvSpPr/>
      </dsp:nvSpPr>
      <dsp:spPr>
        <a:xfrm>
          <a:off x="2719093" y="908594"/>
          <a:ext cx="8500548" cy="440890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zh-CN" altLang="en-US" sz="2000" kern="1200" dirty="0"/>
        </a:p>
      </dsp:txBody>
      <dsp:txXfrm>
        <a:off x="2719093" y="908594"/>
        <a:ext cx="4250274" cy="892942"/>
      </dsp:txXfrm>
    </dsp:sp>
    <dsp:sp modelId="{E8CC4780-94C8-47A1-832C-2B2EF9B7E62D}">
      <dsp:nvSpPr>
        <dsp:cNvPr id="0" name=""/>
        <dsp:cNvSpPr/>
      </dsp:nvSpPr>
      <dsp:spPr>
        <a:xfrm>
          <a:off x="1149059" y="1785884"/>
          <a:ext cx="3236916" cy="323691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89BEE-FF46-4291-8977-0B09394C6849}">
      <dsp:nvSpPr>
        <dsp:cNvPr id="0" name=""/>
        <dsp:cNvSpPr/>
      </dsp:nvSpPr>
      <dsp:spPr>
        <a:xfrm>
          <a:off x="2719093" y="1785884"/>
          <a:ext cx="8500548" cy="323691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zh-CN" altLang="en-US" sz="2000" kern="1200" dirty="0"/>
        </a:p>
      </dsp:txBody>
      <dsp:txXfrm>
        <a:off x="2719093" y="1785884"/>
        <a:ext cx="4250274" cy="892942"/>
      </dsp:txXfrm>
    </dsp:sp>
    <dsp:sp modelId="{81668EB7-431B-41DA-B6BD-5431DB434AD6}">
      <dsp:nvSpPr>
        <dsp:cNvPr id="0" name=""/>
        <dsp:cNvSpPr/>
      </dsp:nvSpPr>
      <dsp:spPr>
        <a:xfrm>
          <a:off x="1727758" y="2678827"/>
          <a:ext cx="2064929" cy="206492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FCB52-6147-4022-8B96-C2283E1FEFB3}">
      <dsp:nvSpPr>
        <dsp:cNvPr id="0" name=""/>
        <dsp:cNvSpPr/>
      </dsp:nvSpPr>
      <dsp:spPr>
        <a:xfrm>
          <a:off x="2719093" y="2678827"/>
          <a:ext cx="8500548" cy="206492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zh-CN" altLang="en-US" sz="2000" kern="1200" dirty="0">
            <a:latin typeface="微软雅黑" panose="020B0503020204020204" pitchFamily="34" charset="-122"/>
            <a:ea typeface="微软雅黑" panose="020B0503020204020204" pitchFamily="34" charset="-122"/>
          </a:endParaRPr>
        </a:p>
      </dsp:txBody>
      <dsp:txXfrm>
        <a:off x="2719093" y="2678827"/>
        <a:ext cx="4250274" cy="892942"/>
      </dsp:txXfrm>
    </dsp:sp>
    <dsp:sp modelId="{0099CD3C-AE13-4E0F-9498-BB746135A58D}">
      <dsp:nvSpPr>
        <dsp:cNvPr id="0" name=""/>
        <dsp:cNvSpPr/>
      </dsp:nvSpPr>
      <dsp:spPr>
        <a:xfrm>
          <a:off x="2306422" y="3571769"/>
          <a:ext cx="892942" cy="89294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8E398-DC5F-420F-BCC2-E0BB7D6AEE8A}">
      <dsp:nvSpPr>
        <dsp:cNvPr id="0" name=""/>
        <dsp:cNvSpPr/>
      </dsp:nvSpPr>
      <dsp:spPr>
        <a:xfrm>
          <a:off x="2719093" y="3571769"/>
          <a:ext cx="8500548" cy="89294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zh-CN" altLang="en-US" sz="2000" kern="1200" dirty="0">
            <a:latin typeface="微软雅黑" panose="020B0503020204020204" pitchFamily="34" charset="-122"/>
            <a:ea typeface="微软雅黑" panose="020B0503020204020204" pitchFamily="34" charset="-122"/>
          </a:endParaRPr>
        </a:p>
      </dsp:txBody>
      <dsp:txXfrm>
        <a:off x="2719093" y="3571769"/>
        <a:ext cx="4250274" cy="892942"/>
      </dsp:txXfrm>
    </dsp:sp>
    <dsp:sp modelId="{52EB8FAE-6041-4D67-AB57-42FB9E722592}">
      <dsp:nvSpPr>
        <dsp:cNvPr id="0" name=""/>
        <dsp:cNvSpPr/>
      </dsp:nvSpPr>
      <dsp:spPr>
        <a:xfrm>
          <a:off x="4488248" y="918909"/>
          <a:ext cx="5592893" cy="8929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省政府办公厅关于印发</a:t>
          </a:r>
          <a:r>
            <a:rPr lang="en-US" sz="1100" kern="1200" dirty="0" smtClean="0">
              <a:latin typeface="微软雅黑" panose="020B0503020204020204" pitchFamily="34" charset="-122"/>
              <a:ea typeface="微软雅黑" panose="020B0503020204020204" pitchFamily="34" charset="-122"/>
            </a:rPr>
            <a:t>《</a:t>
          </a:r>
          <a:r>
            <a:rPr lang="zh-CN" sz="1100" kern="1200" dirty="0" smtClean="0">
              <a:latin typeface="微软雅黑" panose="020B0503020204020204" pitchFamily="34" charset="-122"/>
              <a:ea typeface="微软雅黑" panose="020B0503020204020204" pitchFamily="34" charset="-122"/>
            </a:rPr>
            <a:t>河南省</a:t>
          </a:r>
          <a:r>
            <a:rPr lang="en-US" sz="1100" kern="1200" dirty="0" smtClean="0">
              <a:latin typeface="微软雅黑" panose="020B0503020204020204" pitchFamily="34" charset="-122"/>
              <a:ea typeface="微软雅黑" panose="020B0503020204020204" pitchFamily="34" charset="-122"/>
            </a:rPr>
            <a:t>5G</a:t>
          </a:r>
          <a:r>
            <a:rPr lang="zh-CN" sz="1100" kern="1200" dirty="0" smtClean="0">
              <a:latin typeface="微软雅黑" panose="020B0503020204020204" pitchFamily="34" charset="-122"/>
              <a:ea typeface="微软雅黑" panose="020B0503020204020204" pitchFamily="34" charset="-122"/>
            </a:rPr>
            <a:t>产业发展行动方案</a:t>
          </a:r>
          <a:r>
            <a:rPr lang="en-US" sz="1100" kern="1200" dirty="0" smtClean="0">
              <a:latin typeface="微软雅黑" panose="020B0503020204020204" pitchFamily="34" charset="-122"/>
              <a:ea typeface="微软雅黑" panose="020B0503020204020204" pitchFamily="34" charset="-122"/>
            </a:rPr>
            <a:t>》</a:t>
          </a:r>
          <a:r>
            <a:rPr lang="zh-CN" sz="1100" kern="1200" dirty="0" smtClean="0">
              <a:latin typeface="微软雅黑" panose="020B0503020204020204" pitchFamily="34" charset="-122"/>
              <a:ea typeface="微软雅黑" panose="020B0503020204020204" pitchFamily="34" charset="-122"/>
            </a:rPr>
            <a:t>（豫政办</a:t>
          </a:r>
          <a:r>
            <a:rPr lang="en-US" sz="1100" kern="1200" dirty="0" smtClean="0">
              <a:latin typeface="微软雅黑" panose="020B0503020204020204" pitchFamily="34" charset="-122"/>
              <a:ea typeface="微软雅黑" panose="020B0503020204020204" pitchFamily="34" charset="-122"/>
            </a:rPr>
            <a:t>〔2018〕85</a:t>
          </a:r>
          <a:r>
            <a:rPr lang="zh-CN" sz="1100" kern="1200" dirty="0" smtClean="0">
              <a:latin typeface="微软雅黑" panose="020B0503020204020204" pitchFamily="34" charset="-122"/>
              <a:ea typeface="微软雅黑" panose="020B0503020204020204" pitchFamily="34" charset="-122"/>
            </a:rPr>
            <a:t>号）</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altLang="en-US" sz="1100" kern="1200" dirty="0" smtClean="0">
              <a:latin typeface="微软雅黑" panose="020B0503020204020204" pitchFamily="34" charset="-122"/>
              <a:ea typeface="微软雅黑" panose="020B0503020204020204" pitchFamily="34" charset="-122"/>
            </a:rPr>
            <a:t>省政府办公厅</a:t>
          </a:r>
          <a:r>
            <a:rPr lang="en-US" sz="1100" kern="1200" dirty="0" smtClean="0">
              <a:latin typeface="微软雅黑" panose="020B0503020204020204" pitchFamily="34" charset="-122"/>
              <a:ea typeface="微软雅黑" panose="020B0503020204020204" pitchFamily="34" charset="-122"/>
            </a:rPr>
            <a:t>《</a:t>
          </a:r>
          <a:r>
            <a:rPr lang="zh-CN" sz="1100" kern="1200" dirty="0" smtClean="0">
              <a:latin typeface="微软雅黑" panose="020B0503020204020204" pitchFamily="34" charset="-122"/>
              <a:ea typeface="微软雅黑" panose="020B0503020204020204" pitchFamily="34" charset="-122"/>
            </a:rPr>
            <a:t>关于加快推进</a:t>
          </a:r>
          <a:r>
            <a:rPr lang="en-US" sz="1100" kern="1200" dirty="0" smtClean="0">
              <a:latin typeface="微软雅黑" panose="020B0503020204020204" pitchFamily="34" charset="-122"/>
              <a:ea typeface="微软雅黑" panose="020B0503020204020204" pitchFamily="34" charset="-122"/>
            </a:rPr>
            <a:t>5G</a:t>
          </a:r>
          <a:r>
            <a:rPr lang="zh-CN" sz="1100" kern="1200" dirty="0" smtClean="0">
              <a:latin typeface="微软雅黑" panose="020B0503020204020204" pitchFamily="34" charset="-122"/>
              <a:ea typeface="微软雅黑" panose="020B0503020204020204" pitchFamily="34" charset="-122"/>
            </a:rPr>
            <a:t>网络建设发展的通知</a:t>
          </a:r>
          <a:r>
            <a:rPr lang="en-US" sz="1100" kern="1200" dirty="0" smtClean="0">
              <a:latin typeface="微软雅黑" panose="020B0503020204020204" pitchFamily="34" charset="-122"/>
              <a:ea typeface="微软雅黑" panose="020B0503020204020204" pitchFamily="34" charset="-122"/>
            </a:rPr>
            <a:t>》</a:t>
          </a:r>
          <a:r>
            <a:rPr lang="zh-CN" sz="1100" kern="1200" dirty="0" smtClean="0">
              <a:latin typeface="微软雅黑" panose="020B0503020204020204" pitchFamily="34" charset="-122"/>
              <a:ea typeface="微软雅黑" panose="020B0503020204020204" pitchFamily="34" charset="-122"/>
            </a:rPr>
            <a:t>（豫政办</a:t>
          </a:r>
          <a:r>
            <a:rPr lang="en-US" sz="1100" kern="1200" dirty="0" smtClean="0">
              <a:latin typeface="微软雅黑" panose="020B0503020204020204" pitchFamily="34" charset="-122"/>
              <a:ea typeface="微软雅黑" panose="020B0503020204020204" pitchFamily="34" charset="-122"/>
            </a:rPr>
            <a:t>〔2019〕40</a:t>
          </a:r>
          <a:r>
            <a:rPr lang="zh-CN" sz="1100" kern="1200" dirty="0" smtClean="0">
              <a:latin typeface="微软雅黑" panose="020B0503020204020204" pitchFamily="34" charset="-122"/>
              <a:ea typeface="微软雅黑" panose="020B0503020204020204" pitchFamily="34" charset="-122"/>
            </a:rPr>
            <a:t>号）</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省政府办公厅《关于印发河南省加快</a:t>
          </a:r>
          <a:r>
            <a:rPr lang="en-US" sz="1100" kern="1200" dirty="0" smtClean="0">
              <a:latin typeface="微软雅黑" panose="020B0503020204020204" pitchFamily="34" charset="-122"/>
              <a:ea typeface="微软雅黑" panose="020B0503020204020204" pitchFamily="34" charset="-122"/>
            </a:rPr>
            <a:t>5G</a:t>
          </a:r>
          <a:r>
            <a:rPr lang="zh-CN" sz="1100" kern="1200" dirty="0" smtClean="0">
              <a:latin typeface="微软雅黑" panose="020B0503020204020204" pitchFamily="34" charset="-122"/>
              <a:ea typeface="微软雅黑" panose="020B0503020204020204" pitchFamily="34" charset="-122"/>
            </a:rPr>
            <a:t>产业发展三年行动计划（</a:t>
          </a:r>
          <a:r>
            <a:rPr lang="en-US" sz="1100" kern="1200" dirty="0" smtClean="0">
              <a:latin typeface="微软雅黑" panose="020B0503020204020204" pitchFamily="34" charset="-122"/>
              <a:ea typeface="微软雅黑" panose="020B0503020204020204" pitchFamily="34" charset="-122"/>
            </a:rPr>
            <a:t>2020-2022</a:t>
          </a:r>
          <a:r>
            <a:rPr lang="zh-CN" sz="1100" kern="1200" dirty="0" smtClean="0">
              <a:latin typeface="微软雅黑" panose="020B0503020204020204" pitchFamily="34" charset="-122"/>
              <a:ea typeface="微软雅黑" panose="020B0503020204020204" pitchFamily="34" charset="-122"/>
            </a:rPr>
            <a:t>年）的通知》</a:t>
          </a:r>
          <a:r>
            <a:rPr lang="en-US" sz="1100" kern="1200" dirty="0" smtClean="0">
              <a:latin typeface="微软雅黑" panose="020B0503020204020204" pitchFamily="34" charset="-122"/>
              <a:ea typeface="微软雅黑" panose="020B0503020204020204" pitchFamily="34" charset="-122"/>
            </a:rPr>
            <a:t>(</a:t>
          </a:r>
          <a:r>
            <a:rPr lang="zh-CN" sz="1100" kern="1200" dirty="0" smtClean="0">
              <a:latin typeface="微软雅黑" panose="020B0503020204020204" pitchFamily="34" charset="-122"/>
              <a:ea typeface="微软雅黑" panose="020B0503020204020204" pitchFamily="34" charset="-122"/>
            </a:rPr>
            <a:t>豫政办〔</a:t>
          </a:r>
          <a:r>
            <a:rPr lang="en-US" sz="1100" kern="1200" dirty="0" smtClean="0">
              <a:latin typeface="微软雅黑" panose="020B0503020204020204" pitchFamily="34" charset="-122"/>
              <a:ea typeface="微软雅黑" panose="020B0503020204020204" pitchFamily="34" charset="-122"/>
            </a:rPr>
            <a:t>2020</a:t>
          </a:r>
          <a:r>
            <a:rPr lang="zh-CN" sz="1100" kern="1200" dirty="0" smtClean="0">
              <a:latin typeface="微软雅黑" panose="020B0503020204020204" pitchFamily="34" charset="-122"/>
              <a:ea typeface="微软雅黑" panose="020B0503020204020204" pitchFamily="34" charset="-122"/>
            </a:rPr>
            <a:t>〕</a:t>
          </a:r>
          <a:r>
            <a:rPr lang="en-US" sz="1100" kern="1200" dirty="0" smtClean="0">
              <a:latin typeface="微软雅黑" panose="020B0503020204020204" pitchFamily="34" charset="-122"/>
              <a:ea typeface="微软雅黑" panose="020B0503020204020204" pitchFamily="34" charset="-122"/>
            </a:rPr>
            <a:t>20</a:t>
          </a:r>
          <a:r>
            <a:rPr lang="zh-CN" sz="1100" kern="1200" dirty="0" smtClean="0">
              <a:latin typeface="微软雅黑" panose="020B0503020204020204" pitchFamily="34" charset="-122"/>
              <a:ea typeface="微软雅黑" panose="020B0503020204020204" pitchFamily="34" charset="-122"/>
            </a:rPr>
            <a:t>号</a:t>
          </a:r>
          <a:r>
            <a:rPr lang="en-US" sz="1100" kern="1200" dirty="0" smtClean="0">
              <a:latin typeface="微软雅黑" panose="020B0503020204020204" pitchFamily="34" charset="-122"/>
              <a:ea typeface="微软雅黑" panose="020B0503020204020204" pitchFamily="34" charset="-122"/>
            </a:rPr>
            <a:t>)</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dsp:txBody>
      <dsp:txXfrm>
        <a:off x="4488248" y="918909"/>
        <a:ext cx="5592893" cy="892942"/>
      </dsp:txXfrm>
    </dsp:sp>
    <dsp:sp modelId="{3CE95ED2-6C66-46E5-897C-E3F29CAC4D75}">
      <dsp:nvSpPr>
        <dsp:cNvPr id="0" name=""/>
        <dsp:cNvSpPr/>
      </dsp:nvSpPr>
      <dsp:spPr>
        <a:xfrm>
          <a:off x="4462683" y="2678827"/>
          <a:ext cx="4250274" cy="8929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88950">
            <a:lnSpc>
              <a:spcPts val="1400"/>
            </a:lnSpc>
            <a:spcBef>
              <a:spcPct val="0"/>
            </a:spcBef>
            <a:spcAft>
              <a:spcPct val="15000"/>
            </a:spcAft>
            <a:buChar char="••"/>
          </a:pPr>
          <a:r>
            <a:rPr lang="en-US" sz="1100" kern="1200" dirty="0" smtClean="0">
              <a:latin typeface="微软雅黑" panose="020B0503020204020204" pitchFamily="34" charset="-122"/>
              <a:ea typeface="微软雅黑" panose="020B0503020204020204" pitchFamily="34" charset="-122"/>
            </a:rPr>
            <a:t>《</a:t>
          </a:r>
          <a:r>
            <a:rPr lang="zh-CN" altLang="en-US" sz="1100" kern="1200" dirty="0" smtClean="0">
              <a:latin typeface="微软雅黑" panose="020B0503020204020204" pitchFamily="34" charset="-122"/>
              <a:ea typeface="微软雅黑" panose="020B0503020204020204" pitchFamily="34" charset="-122"/>
            </a:rPr>
            <a:t>城市通信工程规划规范</a:t>
          </a:r>
          <a:r>
            <a:rPr lang="en-US" sz="1100" kern="1200" dirty="0" smtClean="0">
              <a:latin typeface="微软雅黑" panose="020B0503020204020204" pitchFamily="34" charset="-122"/>
              <a:ea typeface="微软雅黑" panose="020B0503020204020204" pitchFamily="34" charset="-122"/>
            </a:rPr>
            <a:t>》</a:t>
          </a:r>
          <a:r>
            <a:rPr lang="zh-CN" altLang="en-US" sz="1100" kern="1200" dirty="0" smtClean="0">
              <a:latin typeface="微软雅黑" panose="020B0503020204020204" pitchFamily="34" charset="-122"/>
              <a:ea typeface="微软雅黑" panose="020B0503020204020204" pitchFamily="34" charset="-122"/>
            </a:rPr>
            <a:t>（</a:t>
          </a:r>
          <a:r>
            <a:rPr lang="en-US" sz="1100" kern="1200" dirty="0" smtClean="0">
              <a:latin typeface="微软雅黑" panose="020B0503020204020204" pitchFamily="34" charset="-122"/>
              <a:ea typeface="微软雅黑" panose="020B0503020204020204" pitchFamily="34" charset="-122"/>
            </a:rPr>
            <a:t>GB/T 50853-2013</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《移动通信基站工程技术规范》（</a:t>
          </a:r>
          <a:r>
            <a:rPr lang="en-US" sz="1100" kern="1200" dirty="0" smtClean="0">
              <a:latin typeface="微软雅黑" panose="020B0503020204020204" pitchFamily="34" charset="-122"/>
              <a:ea typeface="微软雅黑" panose="020B0503020204020204" pitchFamily="34" charset="-122"/>
            </a:rPr>
            <a:t>YD/T 5230-2016</a:t>
          </a:r>
          <a:r>
            <a:rPr lang="zh-CN"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《通信局站共建共享技术规范》（</a:t>
          </a:r>
          <a:r>
            <a:rPr lang="en-US" sz="1100" kern="1200" dirty="0" smtClean="0">
              <a:latin typeface="微软雅黑" panose="020B0503020204020204" pitchFamily="34" charset="-122"/>
              <a:ea typeface="微软雅黑" panose="020B0503020204020204" pitchFamily="34" charset="-122"/>
            </a:rPr>
            <a:t>GB/T 51125-2015</a:t>
          </a:r>
          <a:r>
            <a:rPr lang="zh-CN"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《通信工程建设环境保护技术标准》（</a:t>
          </a:r>
          <a:r>
            <a:rPr lang="en-US" sz="1100" kern="1200" dirty="0" smtClean="0">
              <a:latin typeface="微软雅黑" panose="020B0503020204020204" pitchFamily="34" charset="-122"/>
              <a:ea typeface="微软雅黑" panose="020B0503020204020204" pitchFamily="34" charset="-122"/>
            </a:rPr>
            <a:t>GB/T51391-2019</a:t>
          </a:r>
          <a:r>
            <a:rPr lang="zh-CN"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dsp:txBody>
      <dsp:txXfrm>
        <a:off x="4462683" y="2678827"/>
        <a:ext cx="4250274" cy="892942"/>
      </dsp:txXfrm>
    </dsp:sp>
    <dsp:sp modelId="{AD877F61-6495-49B0-901D-59BC56959C70}">
      <dsp:nvSpPr>
        <dsp:cNvPr id="0" name=""/>
        <dsp:cNvSpPr/>
      </dsp:nvSpPr>
      <dsp:spPr>
        <a:xfrm>
          <a:off x="4466699" y="3571769"/>
          <a:ext cx="6766563" cy="8929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a:t>
          </a:r>
          <a:r>
            <a:rPr lang="en-US" sz="1100" kern="1200" dirty="0" smtClean="0">
              <a:latin typeface="微软雅黑" panose="020B0503020204020204" pitchFamily="34" charset="-122"/>
              <a:ea typeface="微软雅黑" panose="020B0503020204020204" pitchFamily="34" charset="-122"/>
            </a:rPr>
            <a:t>2019</a:t>
          </a:r>
          <a:r>
            <a:rPr lang="zh-CN" sz="1100" kern="1200" dirty="0" smtClean="0">
              <a:latin typeface="微软雅黑" panose="020B0503020204020204" pitchFamily="34" charset="-122"/>
              <a:ea typeface="微软雅黑" panose="020B0503020204020204" pitchFamily="34" charset="-122"/>
            </a:rPr>
            <a:t>年河南省信息通信业发展指导意见》；</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altLang="en-US" sz="1100" kern="1200" dirty="0" smtClean="0">
              <a:latin typeface="微软雅黑" panose="020B0503020204020204" pitchFamily="34" charset="-122"/>
              <a:ea typeface="微软雅黑" panose="020B0503020204020204" pitchFamily="34" charset="-122"/>
            </a:rPr>
            <a:t>河南省通信管理局</a:t>
          </a:r>
          <a:r>
            <a:rPr lang="en-US" altLang="zh-CN" sz="1100" kern="1200" dirty="0" smtClean="0">
              <a:latin typeface="微软雅黑" panose="020B0503020204020204" pitchFamily="34" charset="-122"/>
              <a:ea typeface="微软雅黑" panose="020B0503020204020204" pitchFamily="34" charset="-122"/>
            </a:rPr>
            <a:t>《</a:t>
          </a:r>
          <a:r>
            <a:rPr lang="zh-CN" altLang="en-US" sz="1100" kern="1200" dirty="0" smtClean="0">
              <a:latin typeface="微软雅黑" panose="020B0503020204020204" pitchFamily="34" charset="-122"/>
              <a:ea typeface="微软雅黑" panose="020B0503020204020204" pitchFamily="34" charset="-122"/>
            </a:rPr>
            <a:t>关于全省信息通信业服务网络经济强省建设的意见</a:t>
          </a:r>
          <a:r>
            <a:rPr lang="en-US" altLang="zh-CN" sz="1100" kern="1200" dirty="0" smtClean="0">
              <a:latin typeface="微软雅黑" panose="020B0503020204020204" pitchFamily="34" charset="-122"/>
              <a:ea typeface="微软雅黑" panose="020B0503020204020204" pitchFamily="34" charset="-122"/>
            </a:rPr>
            <a:t>》</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r>
            <a:rPr lang="zh-CN" sz="1100" kern="1200" dirty="0" smtClean="0">
              <a:latin typeface="微软雅黑" panose="020B0503020204020204" pitchFamily="34" charset="-122"/>
              <a:ea typeface="微软雅黑" panose="020B0503020204020204" pitchFamily="34" charset="-122"/>
            </a:rPr>
            <a:t>平顶山市自然资源和规划局与河南省信息咨询设计研究有限公司签订的编制《平顶山市</a:t>
          </a:r>
          <a:r>
            <a:rPr lang="en-US" sz="1100" kern="1200" dirty="0" smtClean="0">
              <a:latin typeface="微软雅黑" panose="020B0503020204020204" pitchFamily="34" charset="-122"/>
              <a:ea typeface="微软雅黑" panose="020B0503020204020204" pitchFamily="34" charset="-122"/>
            </a:rPr>
            <a:t>5G</a:t>
          </a:r>
          <a:r>
            <a:rPr lang="zh-CN" sz="1100" kern="1200" dirty="0" smtClean="0">
              <a:latin typeface="微软雅黑" panose="020B0503020204020204" pitchFamily="34" charset="-122"/>
              <a:ea typeface="微软雅黑" panose="020B0503020204020204" pitchFamily="34" charset="-122"/>
            </a:rPr>
            <a:t>通信基站专项规划（</a:t>
          </a:r>
          <a:r>
            <a:rPr lang="en-US" sz="1100" kern="1200" dirty="0" smtClean="0">
              <a:latin typeface="微软雅黑" panose="020B0503020204020204" pitchFamily="34" charset="-122"/>
              <a:ea typeface="微软雅黑" panose="020B0503020204020204" pitchFamily="34" charset="-122"/>
            </a:rPr>
            <a:t>2020-2035</a:t>
          </a:r>
          <a:r>
            <a:rPr lang="zh-CN" sz="1100" kern="1200" dirty="0" smtClean="0">
              <a:latin typeface="微软雅黑" panose="020B0503020204020204" pitchFamily="34" charset="-122"/>
              <a:ea typeface="微软雅黑" panose="020B0503020204020204" pitchFamily="34" charset="-122"/>
            </a:rPr>
            <a:t>年）》的合同</a:t>
          </a:r>
          <a:r>
            <a:rPr lang="zh-CN" altLang="en-US" sz="1100" kern="1200" dirty="0" smtClean="0">
              <a:latin typeface="微软雅黑" panose="020B0503020204020204" pitchFamily="34" charset="-122"/>
              <a:ea typeface="微软雅黑" panose="020B0503020204020204" pitchFamily="34" charset="-122"/>
            </a:rPr>
            <a:t>；</a:t>
          </a:r>
          <a:endParaRPr lang="zh-CN" altLang="en-US" sz="1100" kern="1200" dirty="0">
            <a:latin typeface="微软雅黑" panose="020B0503020204020204" pitchFamily="34" charset="-122"/>
            <a:ea typeface="微软雅黑" panose="020B0503020204020204" pitchFamily="34" charset="-122"/>
          </a:endParaRPr>
        </a:p>
      </dsp:txBody>
      <dsp:txXfrm>
        <a:off x="4466699" y="3571769"/>
        <a:ext cx="6766563" cy="892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F9B68-F161-454B-9854-EDD3D1027347}">
      <dsp:nvSpPr>
        <dsp:cNvPr id="0" name=""/>
        <dsp:cNvSpPr/>
      </dsp:nvSpPr>
      <dsp:spPr>
        <a:xfrm rot="5400000">
          <a:off x="-161208" y="162793"/>
          <a:ext cx="1074723" cy="7523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rot="-5400000">
        <a:off x="1" y="377737"/>
        <a:ext cx="752306" cy="322417"/>
      </dsp:txXfrm>
    </dsp:sp>
    <dsp:sp modelId="{7CD0EA3E-76D9-448F-970D-33EB08E90AA9}">
      <dsp:nvSpPr>
        <dsp:cNvPr id="0" name=""/>
        <dsp:cNvSpPr/>
      </dsp:nvSpPr>
      <dsp:spPr>
        <a:xfrm rot="5400000">
          <a:off x="2285918" y="-1532027"/>
          <a:ext cx="698570" cy="3765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先进性与适用性</a:t>
          </a:r>
          <a:endParaRPr lang="zh-CN" altLang="en-US" sz="2800" b="0" kern="1200" dirty="0">
            <a:latin typeface="微软雅黑" panose="020B0503020204020204" pitchFamily="34" charset="-122"/>
            <a:ea typeface="微软雅黑" panose="020B0503020204020204" pitchFamily="34" charset="-122"/>
          </a:endParaRPr>
        </a:p>
      </dsp:txBody>
      <dsp:txXfrm rot="-5400000">
        <a:off x="752307" y="35685"/>
        <a:ext cx="3731693" cy="630368"/>
      </dsp:txXfrm>
    </dsp:sp>
    <dsp:sp modelId="{15B009E0-6B88-47F5-AE2E-C0FC243C1A1E}">
      <dsp:nvSpPr>
        <dsp:cNvPr id="0" name=""/>
        <dsp:cNvSpPr/>
      </dsp:nvSpPr>
      <dsp:spPr>
        <a:xfrm rot="5400000">
          <a:off x="-161208" y="1120206"/>
          <a:ext cx="1074723" cy="7523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rot="-5400000">
        <a:off x="1" y="1335150"/>
        <a:ext cx="752306" cy="322417"/>
      </dsp:txXfrm>
    </dsp:sp>
    <dsp:sp modelId="{A5E12D35-6F29-4146-8E6A-AC55D0608249}">
      <dsp:nvSpPr>
        <dsp:cNvPr id="0" name=""/>
        <dsp:cNvSpPr/>
      </dsp:nvSpPr>
      <dsp:spPr>
        <a:xfrm rot="5400000">
          <a:off x="2285918" y="-574614"/>
          <a:ext cx="698570" cy="3765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solidFill>
                <a:srgbClr val="262626"/>
              </a:solidFill>
              <a:latin typeface="微软雅黑" panose="020B0503020204020204" pitchFamily="34" charset="-122"/>
              <a:ea typeface="微软雅黑" panose="020B0503020204020204" pitchFamily="34" charset="-122"/>
              <a:sym typeface="方正姚体" panose="02010601030101010101" pitchFamily="2" charset="-122"/>
            </a:rPr>
            <a:t>经济性与实用性</a:t>
          </a:r>
          <a:endParaRPr lang="zh-CN" altLang="en-US" sz="2800" b="0" kern="1200" dirty="0">
            <a:latin typeface="微软雅黑" panose="020B0503020204020204" pitchFamily="34" charset="-122"/>
            <a:ea typeface="微软雅黑" panose="020B0503020204020204" pitchFamily="34" charset="-122"/>
          </a:endParaRPr>
        </a:p>
      </dsp:txBody>
      <dsp:txXfrm rot="-5400000">
        <a:off x="752307" y="993098"/>
        <a:ext cx="3731693" cy="630368"/>
      </dsp:txXfrm>
    </dsp:sp>
    <dsp:sp modelId="{A91D3005-EDAD-4AAD-B47B-67D1DB3FBCE3}">
      <dsp:nvSpPr>
        <dsp:cNvPr id="0" name=""/>
        <dsp:cNvSpPr/>
      </dsp:nvSpPr>
      <dsp:spPr>
        <a:xfrm rot="5400000">
          <a:off x="-161208" y="2077618"/>
          <a:ext cx="1074723" cy="7523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rot="-5400000">
        <a:off x="1" y="2292562"/>
        <a:ext cx="752306" cy="322417"/>
      </dsp:txXfrm>
    </dsp:sp>
    <dsp:sp modelId="{4FFAB5F0-862E-4DC5-819E-95D5BE51CCBC}">
      <dsp:nvSpPr>
        <dsp:cNvPr id="0" name=""/>
        <dsp:cNvSpPr/>
      </dsp:nvSpPr>
      <dsp:spPr>
        <a:xfrm rot="5400000">
          <a:off x="2285918" y="382797"/>
          <a:ext cx="698570" cy="3765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solidFill>
                <a:srgbClr val="262626"/>
              </a:solidFill>
              <a:latin typeface="微软雅黑" panose="020B0503020204020204" pitchFamily="34" charset="-122"/>
              <a:ea typeface="微软雅黑" panose="020B0503020204020204" pitchFamily="34" charset="-122"/>
            </a:rPr>
            <a:t>标准化与规范性</a:t>
          </a:r>
          <a:endParaRPr lang="zh-CN" altLang="en-US" sz="2800" b="0" kern="1200" dirty="0">
            <a:solidFill>
              <a:srgbClr val="262626"/>
            </a:solidFill>
            <a:latin typeface="微软雅黑" panose="020B0503020204020204" pitchFamily="34" charset="-122"/>
            <a:ea typeface="微软雅黑" panose="020B0503020204020204" pitchFamily="34" charset="-122"/>
          </a:endParaRPr>
        </a:p>
      </dsp:txBody>
      <dsp:txXfrm rot="-5400000">
        <a:off x="752307" y="1950510"/>
        <a:ext cx="3731693" cy="630368"/>
      </dsp:txXfrm>
    </dsp:sp>
    <dsp:sp modelId="{1930580A-58A4-4207-AD5B-11B5FE52C175}">
      <dsp:nvSpPr>
        <dsp:cNvPr id="0" name=""/>
        <dsp:cNvSpPr/>
      </dsp:nvSpPr>
      <dsp:spPr>
        <a:xfrm rot="5400000">
          <a:off x="-161208" y="3035030"/>
          <a:ext cx="1074723" cy="7523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rot="-5400000">
        <a:off x="1" y="3249974"/>
        <a:ext cx="752306" cy="322417"/>
      </dsp:txXfrm>
    </dsp:sp>
    <dsp:sp modelId="{9C0D644E-E3F9-47E9-B4EC-288F678DC1EF}">
      <dsp:nvSpPr>
        <dsp:cNvPr id="0" name=""/>
        <dsp:cNvSpPr/>
      </dsp:nvSpPr>
      <dsp:spPr>
        <a:xfrm rot="5400000">
          <a:off x="2285918" y="1340209"/>
          <a:ext cx="698570" cy="3765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latin typeface="微软雅黑" panose="020B0503020204020204" pitchFamily="34" charset="-122"/>
              <a:ea typeface="微软雅黑" panose="020B0503020204020204" pitchFamily="34" charset="-122"/>
            </a:rPr>
            <a:t>科学性与指导性</a:t>
          </a:r>
          <a:endParaRPr lang="zh-CN" altLang="en-US" sz="2800" kern="1200" dirty="0">
            <a:latin typeface="微软雅黑" panose="020B0503020204020204" pitchFamily="34" charset="-122"/>
            <a:ea typeface="微软雅黑" panose="020B0503020204020204" pitchFamily="34" charset="-122"/>
          </a:endParaRPr>
        </a:p>
      </dsp:txBody>
      <dsp:txXfrm rot="-5400000">
        <a:off x="752307" y="2907922"/>
        <a:ext cx="3731693" cy="630368"/>
      </dsp:txXfrm>
    </dsp:sp>
    <dsp:sp modelId="{02E59BF9-D27C-48BC-8F3C-EE7D52BC03A7}">
      <dsp:nvSpPr>
        <dsp:cNvPr id="0" name=""/>
        <dsp:cNvSpPr/>
      </dsp:nvSpPr>
      <dsp:spPr>
        <a:xfrm rot="5400000">
          <a:off x="-161208" y="3992443"/>
          <a:ext cx="1074723" cy="7523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a:p>
      </dsp:txBody>
      <dsp:txXfrm rot="-5400000">
        <a:off x="1" y="4207387"/>
        <a:ext cx="752306" cy="322417"/>
      </dsp:txXfrm>
    </dsp:sp>
    <dsp:sp modelId="{46E33FF2-A6AC-4C12-A3F7-2E6BA019FE6D}">
      <dsp:nvSpPr>
        <dsp:cNvPr id="0" name=""/>
        <dsp:cNvSpPr/>
      </dsp:nvSpPr>
      <dsp:spPr>
        <a:xfrm rot="5400000">
          <a:off x="2285918" y="2297622"/>
          <a:ext cx="698570" cy="3765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latin typeface="微软雅黑" panose="020B0503020204020204" pitchFamily="34" charset="-122"/>
              <a:ea typeface="微软雅黑" panose="020B0503020204020204" pitchFamily="34" charset="-122"/>
            </a:rPr>
            <a:t>整体性与协调性</a:t>
          </a:r>
          <a:endParaRPr lang="zh-CN" altLang="en-US" sz="2800" kern="1200" dirty="0">
            <a:latin typeface="微软雅黑" panose="020B0503020204020204" pitchFamily="34" charset="-122"/>
            <a:ea typeface="微软雅黑" panose="020B0503020204020204" pitchFamily="34" charset="-122"/>
          </a:endParaRPr>
        </a:p>
      </dsp:txBody>
      <dsp:txXfrm rot="-5400000">
        <a:off x="752307" y="3865335"/>
        <a:ext cx="3731693" cy="630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F9B68-F161-454B-9854-EDD3D1027347}">
      <dsp:nvSpPr>
        <dsp:cNvPr id="0" name=""/>
        <dsp:cNvSpPr/>
      </dsp:nvSpPr>
      <dsp:spPr>
        <a:xfrm rot="5400000">
          <a:off x="-200207" y="203079"/>
          <a:ext cx="1334717" cy="9343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endParaRPr lang="zh-CN" altLang="en-US" sz="2600" kern="1200" dirty="0"/>
        </a:p>
      </dsp:txBody>
      <dsp:txXfrm rot="-5400000">
        <a:off x="1" y="470022"/>
        <a:ext cx="934302" cy="400415"/>
      </dsp:txXfrm>
    </dsp:sp>
    <dsp:sp modelId="{7CD0EA3E-76D9-448F-970D-33EB08E90AA9}">
      <dsp:nvSpPr>
        <dsp:cNvPr id="0" name=""/>
        <dsp:cNvSpPr/>
      </dsp:nvSpPr>
      <dsp:spPr>
        <a:xfrm rot="5400000">
          <a:off x="2427690" y="-1490516"/>
          <a:ext cx="867566" cy="38543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latin typeface="微软雅黑" panose="020B0503020204020204" pitchFamily="34" charset="-122"/>
              <a:ea typeface="微软雅黑" panose="020B0503020204020204" pitchFamily="34" charset="-122"/>
              <a:sym typeface="方正姚体" panose="02010601030101010101" pitchFamily="2" charset="-122"/>
            </a:rPr>
            <a:t>加强顶层规划</a:t>
          </a:r>
          <a:endParaRPr lang="zh-CN" altLang="en-US" sz="2800" b="0" kern="1200" dirty="0">
            <a:latin typeface="微软雅黑" panose="020B0503020204020204" pitchFamily="34" charset="-122"/>
            <a:ea typeface="微软雅黑" panose="020B0503020204020204" pitchFamily="34" charset="-122"/>
          </a:endParaRPr>
        </a:p>
      </dsp:txBody>
      <dsp:txXfrm rot="-5400000">
        <a:off x="934302" y="45223"/>
        <a:ext cx="3811992" cy="782864"/>
      </dsp:txXfrm>
    </dsp:sp>
    <dsp:sp modelId="{15B009E0-6B88-47F5-AE2E-C0FC243C1A1E}">
      <dsp:nvSpPr>
        <dsp:cNvPr id="0" name=""/>
        <dsp:cNvSpPr/>
      </dsp:nvSpPr>
      <dsp:spPr>
        <a:xfrm rot="5400000">
          <a:off x="-200207" y="1392106"/>
          <a:ext cx="1334717" cy="9343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endParaRPr lang="zh-CN" altLang="en-US" sz="2600" kern="1200" dirty="0"/>
        </a:p>
      </dsp:txBody>
      <dsp:txXfrm rot="-5400000">
        <a:off x="1" y="1659049"/>
        <a:ext cx="934302" cy="400415"/>
      </dsp:txXfrm>
    </dsp:sp>
    <dsp:sp modelId="{A5E12D35-6F29-4146-8E6A-AC55D0608249}">
      <dsp:nvSpPr>
        <dsp:cNvPr id="0" name=""/>
        <dsp:cNvSpPr/>
      </dsp:nvSpPr>
      <dsp:spPr>
        <a:xfrm rot="5400000">
          <a:off x="2427690" y="-301489"/>
          <a:ext cx="867566" cy="38543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latin typeface="微软雅黑" panose="020B0503020204020204" pitchFamily="34" charset="-122"/>
              <a:ea typeface="微软雅黑" panose="020B0503020204020204" pitchFamily="34" charset="-122"/>
              <a:sym typeface="方正姚体" panose="02010601030101010101" pitchFamily="2" charset="-122"/>
            </a:rPr>
            <a:t>坚持协调发展</a:t>
          </a:r>
          <a:endParaRPr lang="zh-CN" altLang="en-US" sz="2800" b="0" kern="1200" dirty="0">
            <a:latin typeface="微软雅黑" panose="020B0503020204020204" pitchFamily="34" charset="-122"/>
            <a:ea typeface="微软雅黑" panose="020B0503020204020204" pitchFamily="34" charset="-122"/>
          </a:endParaRPr>
        </a:p>
      </dsp:txBody>
      <dsp:txXfrm rot="-5400000">
        <a:off x="934302" y="1234250"/>
        <a:ext cx="3811992" cy="782864"/>
      </dsp:txXfrm>
    </dsp:sp>
    <dsp:sp modelId="{A91D3005-EDAD-4AAD-B47B-67D1DB3FBCE3}">
      <dsp:nvSpPr>
        <dsp:cNvPr id="0" name=""/>
        <dsp:cNvSpPr/>
      </dsp:nvSpPr>
      <dsp:spPr>
        <a:xfrm rot="5400000">
          <a:off x="-200207" y="2581133"/>
          <a:ext cx="1334717" cy="9343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endParaRPr lang="zh-CN" altLang="en-US" sz="2600" kern="1200" dirty="0"/>
        </a:p>
      </dsp:txBody>
      <dsp:txXfrm rot="-5400000">
        <a:off x="1" y="2848076"/>
        <a:ext cx="934302" cy="400415"/>
      </dsp:txXfrm>
    </dsp:sp>
    <dsp:sp modelId="{4FFAB5F0-862E-4DC5-819E-95D5BE51CCBC}">
      <dsp:nvSpPr>
        <dsp:cNvPr id="0" name=""/>
        <dsp:cNvSpPr/>
      </dsp:nvSpPr>
      <dsp:spPr>
        <a:xfrm rot="5400000">
          <a:off x="2427690" y="887537"/>
          <a:ext cx="867566" cy="38543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latin typeface="微软雅黑" panose="020B0503020204020204" pitchFamily="34" charset="-122"/>
              <a:ea typeface="微软雅黑" panose="020B0503020204020204" pitchFamily="34" charset="-122"/>
              <a:sym typeface="方正姚体" panose="02010601030101010101" pitchFamily="2" charset="-122"/>
            </a:rPr>
            <a:t>提升综合利用水平</a:t>
          </a:r>
          <a:endParaRPr lang="zh-CN" altLang="en-US" sz="2800" b="0" kern="1200" dirty="0">
            <a:solidFill>
              <a:srgbClr val="262626"/>
            </a:solidFill>
            <a:latin typeface="微软雅黑" panose="020B0503020204020204" pitchFamily="34" charset="-122"/>
            <a:ea typeface="微软雅黑" panose="020B0503020204020204" pitchFamily="34" charset="-122"/>
          </a:endParaRPr>
        </a:p>
      </dsp:txBody>
      <dsp:txXfrm rot="-5400000">
        <a:off x="934302" y="2423277"/>
        <a:ext cx="3811992" cy="782864"/>
      </dsp:txXfrm>
    </dsp:sp>
    <dsp:sp modelId="{1930580A-58A4-4207-AD5B-11B5FE52C175}">
      <dsp:nvSpPr>
        <dsp:cNvPr id="0" name=""/>
        <dsp:cNvSpPr/>
      </dsp:nvSpPr>
      <dsp:spPr>
        <a:xfrm rot="5400000">
          <a:off x="-200207" y="3770161"/>
          <a:ext cx="1334717" cy="9343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endParaRPr lang="zh-CN" altLang="en-US" sz="2600" kern="1200" dirty="0"/>
        </a:p>
      </dsp:txBody>
      <dsp:txXfrm rot="-5400000">
        <a:off x="1" y="4037104"/>
        <a:ext cx="934302" cy="400415"/>
      </dsp:txXfrm>
    </dsp:sp>
    <dsp:sp modelId="{9C0D644E-E3F9-47E9-B4EC-288F678DC1EF}">
      <dsp:nvSpPr>
        <dsp:cNvPr id="0" name=""/>
        <dsp:cNvSpPr/>
      </dsp:nvSpPr>
      <dsp:spPr>
        <a:xfrm rot="5400000">
          <a:off x="2427690" y="2076564"/>
          <a:ext cx="867566" cy="385434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0" kern="1200" dirty="0" smtClean="0">
              <a:latin typeface="微软雅黑" panose="020B0503020204020204" pitchFamily="34" charset="-122"/>
              <a:ea typeface="微软雅黑" panose="020B0503020204020204" pitchFamily="34" charset="-122"/>
              <a:sym typeface="方正姚体" panose="02010601030101010101" pitchFamily="2" charset="-122"/>
            </a:rPr>
            <a:t>贯彻集约化建 设方向</a:t>
          </a:r>
          <a:endParaRPr lang="zh-CN" altLang="en-US" sz="2800" kern="1200" dirty="0">
            <a:latin typeface="微软雅黑" panose="020B0503020204020204" pitchFamily="34" charset="-122"/>
            <a:ea typeface="微软雅黑" panose="020B0503020204020204" pitchFamily="34" charset="-122"/>
          </a:endParaRPr>
        </a:p>
      </dsp:txBody>
      <dsp:txXfrm rot="-5400000">
        <a:off x="934302" y="3612304"/>
        <a:ext cx="3811992" cy="782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A0117-DA7B-4BE0-A34B-07822FB98D89}">
      <dsp:nvSpPr>
        <dsp:cNvPr id="0" name=""/>
        <dsp:cNvSpPr/>
      </dsp:nvSpPr>
      <dsp:spPr>
        <a:xfrm>
          <a:off x="0" y="0"/>
          <a:ext cx="11089233" cy="5491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altLang="en-US" sz="2400" b="0" kern="1200" dirty="0">
              <a:solidFill>
                <a:schemeClr val="tx1"/>
              </a:solidFill>
              <a:latin typeface="微软雅黑" panose="020B0503020204020204" pitchFamily="34" charset="-122"/>
              <a:ea typeface="微软雅黑" panose="020B0503020204020204" pitchFamily="34" charset="-122"/>
            </a:rPr>
            <a:t>基站站间距及站高</a:t>
          </a:r>
          <a:r>
            <a:rPr lang="zh-CN" altLang="en-US" sz="2400" b="0" kern="1200" dirty="0" smtClean="0">
              <a:solidFill>
                <a:schemeClr val="tx1"/>
              </a:solidFill>
              <a:latin typeface="微软雅黑" panose="020B0503020204020204" pitchFamily="34" charset="-122"/>
              <a:ea typeface="微软雅黑" panose="020B0503020204020204" pitchFamily="34" charset="-122"/>
            </a:rPr>
            <a:t>建议：</a:t>
          </a:r>
          <a:endParaRPr lang="zh-CN" altLang="en-US" sz="2400" b="0" kern="1200" dirty="0">
            <a:solidFill>
              <a:schemeClr val="tx1"/>
            </a:solidFill>
            <a:latin typeface="微软雅黑" panose="020B0503020204020204" pitchFamily="34" charset="-122"/>
            <a:ea typeface="微软雅黑" panose="020B0503020204020204" pitchFamily="34" charset="-122"/>
          </a:endParaRPr>
        </a:p>
      </dsp:txBody>
      <dsp:txXfrm>
        <a:off x="26806" y="26806"/>
        <a:ext cx="11035621" cy="4955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3C5F5-C646-49D5-9771-1CB0BA766E25}">
      <dsp:nvSpPr>
        <dsp:cNvPr id="0" name=""/>
        <dsp:cNvSpPr/>
      </dsp:nvSpPr>
      <dsp:spPr>
        <a:xfrm>
          <a:off x="0" y="230503"/>
          <a:ext cx="10441160" cy="184422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0350" tIns="291592" rIns="810350" bIns="113792" numCol="1" spcCol="1270" anchor="t" anchorCtr="0">
          <a:noAutofit/>
        </a:bodyPr>
        <a:lstStyle/>
        <a:p>
          <a:pPr marL="171450" lvl="1" indent="-171450" algn="l" defTabSz="711200" rtl="0">
            <a:lnSpc>
              <a:spcPts val="2000"/>
            </a:lnSpc>
            <a:spcBef>
              <a:spcPct val="0"/>
            </a:spcBef>
            <a:spcAft>
              <a:spcPct val="15000"/>
            </a:spcAft>
            <a:buChar char="••"/>
          </a:pPr>
          <a:r>
            <a:rPr lang="zh-CN" altLang="en-US" sz="1600" kern="1200" dirty="0">
              <a:latin typeface="微软雅黑" panose="020B0503020204020204" pitchFamily="34" charset="-122"/>
              <a:ea typeface="微软雅黑" panose="020B0503020204020204" pitchFamily="34" charset="-122"/>
            </a:rPr>
            <a:t>工信部规</a:t>
          </a:r>
          <a:r>
            <a:rPr lang="en-US" altLang="zh-CN" sz="1600" kern="1200" dirty="0">
              <a:latin typeface="微软雅黑" panose="020B0503020204020204" pitchFamily="34" charset="-122"/>
              <a:ea typeface="微软雅黑" panose="020B0503020204020204" pitchFamily="34" charset="-122"/>
            </a:rPr>
            <a:t>[2008]75</a:t>
          </a:r>
          <a:r>
            <a:rPr lang="zh-CN" altLang="en-US" sz="1600" kern="1200" dirty="0">
              <a:latin typeface="微软雅黑" panose="020B0503020204020204" pitchFamily="34" charset="-122"/>
              <a:ea typeface="微软雅黑" panose="020B0503020204020204" pitchFamily="34" charset="-122"/>
            </a:rPr>
            <a:t>号文“关于发布</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通信建设工程概算 预算编制办法</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及相关定额的通知”； </a:t>
          </a:r>
          <a:endParaRPr lang="zh-CN" sz="1600" kern="1200" dirty="0">
            <a:latin typeface="微软雅黑" panose="020B0503020204020204" pitchFamily="34" charset="-122"/>
            <a:ea typeface="微软雅黑" panose="020B0503020204020204" pitchFamily="34" charset="-122"/>
          </a:endParaRPr>
        </a:p>
        <a:p>
          <a:pPr marL="171450" lvl="1" indent="-171450" algn="l" defTabSz="711200" rtl="0">
            <a:lnSpc>
              <a:spcPts val="2000"/>
            </a:lnSpc>
            <a:spcBef>
              <a:spcPct val="0"/>
            </a:spcBef>
            <a:spcAft>
              <a:spcPct val="15000"/>
            </a:spcAft>
            <a:buChar char="••"/>
          </a:pPr>
          <a:r>
            <a:rPr lang="zh-CN" sz="1600" kern="1200" dirty="0">
              <a:latin typeface="微软雅黑" panose="020B0503020204020204" pitchFamily="34" charset="-122"/>
              <a:ea typeface="微软雅黑" panose="020B0503020204020204" pitchFamily="34" charset="-122"/>
            </a:rPr>
            <a:t>中国铁塔股份有限公司下发的</a:t>
          </a:r>
          <a:r>
            <a:rPr lang="en-US" sz="1600" kern="1200" dirty="0">
              <a:latin typeface="微软雅黑" panose="020B0503020204020204" pitchFamily="34" charset="-122"/>
              <a:ea typeface="微软雅黑" panose="020B0503020204020204" pitchFamily="34" charset="-122"/>
            </a:rPr>
            <a:t>“</a:t>
          </a:r>
          <a:r>
            <a:rPr lang="zh-CN" sz="1600" kern="1200" dirty="0">
              <a:latin typeface="微软雅黑" panose="020B0503020204020204" pitchFamily="34" charset="-122"/>
              <a:ea typeface="微软雅黑" panose="020B0503020204020204" pitchFamily="34" charset="-122"/>
            </a:rPr>
            <a:t>产品目录及标准建造成本调整方案</a:t>
          </a:r>
          <a:r>
            <a:rPr lang="en-US" sz="1600" kern="1200" dirty="0">
              <a:latin typeface="微软雅黑" panose="020B0503020204020204" pitchFamily="34" charset="-122"/>
              <a:ea typeface="微软雅黑" panose="020B0503020204020204" pitchFamily="34" charset="-122"/>
            </a:rPr>
            <a:t>”</a:t>
          </a:r>
          <a:r>
            <a:rPr lang="zh-CN" sz="1600" kern="1200" dirty="0">
              <a:latin typeface="微软雅黑" panose="020B0503020204020204" pitchFamily="34" charset="-122"/>
              <a:ea typeface="微软雅黑" panose="020B0503020204020204" pitchFamily="34" charset="-122"/>
            </a:rPr>
            <a:t>； </a:t>
          </a:r>
        </a:p>
        <a:p>
          <a:pPr marL="171450" lvl="1" indent="-171450" algn="l" defTabSz="711200" rtl="0">
            <a:lnSpc>
              <a:spcPts val="2000"/>
            </a:lnSpc>
            <a:spcBef>
              <a:spcPct val="0"/>
            </a:spcBef>
            <a:spcAft>
              <a:spcPct val="15000"/>
            </a:spcAft>
            <a:buChar char="••"/>
          </a:pPr>
          <a:r>
            <a:rPr lang="zh-CN" altLang="en-US" sz="1600" kern="1200" dirty="0">
              <a:latin typeface="微软雅黑" panose="020B0503020204020204" pitchFamily="34" charset="-122"/>
              <a:ea typeface="微软雅黑" panose="020B0503020204020204" pitchFamily="34" charset="-122"/>
            </a:rPr>
            <a:t>中国铁塔股份有限公司河南省分公司“关于下发</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新建铁塔、改造铁塔、新建室分项目立项投资估算标准（试行）</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的通知”（河南铁塔</a:t>
          </a:r>
          <a:r>
            <a:rPr lang="en-US" altLang="zh-CN" sz="1600" kern="1200" dirty="0">
              <a:latin typeface="微软雅黑" panose="020B0503020204020204" pitchFamily="34" charset="-122"/>
              <a:ea typeface="微软雅黑" panose="020B0503020204020204" pitchFamily="34" charset="-122"/>
            </a:rPr>
            <a:t>〔2015〕38</a:t>
          </a:r>
          <a:r>
            <a:rPr lang="zh-CN" altLang="en-US" sz="1600" kern="1200" dirty="0">
              <a:latin typeface="微软雅黑" panose="020B0503020204020204" pitchFamily="34" charset="-122"/>
              <a:ea typeface="微软雅黑" panose="020B0503020204020204" pitchFamily="34" charset="-122"/>
            </a:rPr>
            <a:t>号）；</a:t>
          </a:r>
          <a:endParaRPr lang="zh-CN" sz="1600" kern="1200" dirty="0">
            <a:latin typeface="微软雅黑" panose="020B0503020204020204" pitchFamily="34" charset="-122"/>
            <a:ea typeface="微软雅黑" panose="020B0503020204020204" pitchFamily="34" charset="-122"/>
          </a:endParaRPr>
        </a:p>
        <a:p>
          <a:pPr marL="171450" lvl="1" indent="-171450" algn="l" defTabSz="711200" rtl="0">
            <a:lnSpc>
              <a:spcPts val="2000"/>
            </a:lnSpc>
            <a:spcBef>
              <a:spcPct val="0"/>
            </a:spcBef>
            <a:spcAft>
              <a:spcPct val="15000"/>
            </a:spcAft>
            <a:buChar char="••"/>
          </a:pPr>
          <a:r>
            <a:rPr lang="zh-CN" altLang="en-US" sz="1600" kern="1200" dirty="0">
              <a:latin typeface="微软雅黑" panose="020B0503020204020204" pitchFamily="34" charset="-122"/>
              <a:ea typeface="微软雅黑" panose="020B0503020204020204" pitchFamily="34" charset="-122"/>
            </a:rPr>
            <a:t>中国铁塔股份有限公司河南省分公司</a:t>
          </a:r>
          <a:r>
            <a:rPr lang="zh-CN" altLang="en-US" sz="1600" kern="1200" dirty="0" smtClean="0">
              <a:latin typeface="微软雅黑" panose="020B0503020204020204" pitchFamily="34" charset="-122"/>
              <a:ea typeface="微软雅黑" panose="020B0503020204020204" pitchFamily="34" charset="-122"/>
            </a:rPr>
            <a:t>和平顶山市</a:t>
          </a:r>
          <a:r>
            <a:rPr lang="zh-CN" altLang="en-US" sz="1600" kern="1200" dirty="0">
              <a:latin typeface="微软雅黑" panose="020B0503020204020204" pitchFamily="34" charset="-122"/>
              <a:ea typeface="微软雅黑" panose="020B0503020204020204" pitchFamily="34" charset="-122"/>
            </a:rPr>
            <a:t>分公司提供的外市电引入、赔补等相关取费标准。</a:t>
          </a:r>
          <a:endParaRPr lang="zh-CN" sz="1600" kern="1200" dirty="0">
            <a:latin typeface="微软雅黑" panose="020B0503020204020204" pitchFamily="34" charset="-122"/>
            <a:ea typeface="微软雅黑" panose="020B0503020204020204" pitchFamily="34" charset="-122"/>
          </a:endParaRPr>
        </a:p>
      </dsp:txBody>
      <dsp:txXfrm>
        <a:off x="0" y="230503"/>
        <a:ext cx="10441160" cy="1844220"/>
      </dsp:txXfrm>
    </dsp:sp>
    <dsp:sp modelId="{EDA426DB-950D-408A-A005-3A7E990FFB3A}">
      <dsp:nvSpPr>
        <dsp:cNvPr id="0" name=""/>
        <dsp:cNvSpPr/>
      </dsp:nvSpPr>
      <dsp:spPr>
        <a:xfrm>
          <a:off x="521548" y="0"/>
          <a:ext cx="7301674" cy="4464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56" tIns="0" rIns="276256" bIns="0" numCol="1" spcCol="1270" anchor="ctr" anchorCtr="0">
          <a:noAutofit/>
        </a:bodyPr>
        <a:lstStyle/>
        <a:p>
          <a:pPr lvl="0" algn="l" defTabSz="1066800" rtl="0">
            <a:lnSpc>
              <a:spcPct val="90000"/>
            </a:lnSpc>
            <a:spcBef>
              <a:spcPct val="0"/>
            </a:spcBef>
            <a:spcAft>
              <a:spcPct val="35000"/>
            </a:spcAft>
          </a:pPr>
          <a:r>
            <a:rPr lang="zh-CN" altLang="en-US" sz="2400" b="0" kern="1200" dirty="0">
              <a:latin typeface="微软雅黑" panose="020B0503020204020204" pitchFamily="34" charset="-122"/>
              <a:ea typeface="微软雅黑" panose="020B0503020204020204" pitchFamily="34" charset="-122"/>
            </a:rPr>
            <a:t>投资估算依据</a:t>
          </a:r>
        </a:p>
      </dsp:txBody>
      <dsp:txXfrm>
        <a:off x="543340" y="21792"/>
        <a:ext cx="7258090" cy="4028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19A10-C6C6-43CB-85FF-D1DFC66E7F90}">
      <dsp:nvSpPr>
        <dsp:cNvPr id="0" name=""/>
        <dsp:cNvSpPr/>
      </dsp:nvSpPr>
      <dsp:spPr>
        <a:xfrm rot="5400000">
          <a:off x="-112859" y="1488754"/>
          <a:ext cx="1589197" cy="191690"/>
        </a:xfrm>
        <a:prstGeom prst="rect">
          <a:avLst/>
        </a:prstGeom>
        <a:gradFill rotWithShape="0">
          <a:gsLst>
            <a:gs pos="0">
              <a:schemeClr val="accent1">
                <a:shade val="90000"/>
                <a:hueOff val="0"/>
                <a:satOff val="0"/>
                <a:lumOff val="0"/>
                <a:alphaOff val="0"/>
                <a:tint val="50000"/>
                <a:satMod val="300000"/>
              </a:schemeClr>
            </a:gs>
            <a:gs pos="35000">
              <a:schemeClr val="accent1">
                <a:shade val="90000"/>
                <a:hueOff val="0"/>
                <a:satOff val="0"/>
                <a:lumOff val="0"/>
                <a:alphaOff val="0"/>
                <a:tint val="37000"/>
                <a:satMod val="300000"/>
              </a:schemeClr>
            </a:gs>
            <a:gs pos="100000">
              <a:schemeClr val="accent1">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7DE278B-2B69-4DF3-9442-63E996D1180B}">
      <dsp:nvSpPr>
        <dsp:cNvPr id="0" name=""/>
        <dsp:cNvSpPr/>
      </dsp:nvSpPr>
      <dsp:spPr>
        <a:xfrm>
          <a:off x="4715" y="472939"/>
          <a:ext cx="2623758" cy="1277939"/>
        </a:xfrm>
        <a:prstGeom prst="roundRect">
          <a:avLst>
            <a:gd name="adj" fmla="val 10000"/>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b="1" kern="1200" dirty="0" smtClean="0">
              <a:latin typeface="微软雅黑" panose="020B0503020204020204" pitchFamily="34" charset="-122"/>
              <a:ea typeface="微软雅黑" panose="020B0503020204020204" pitchFamily="34" charset="-122"/>
            </a:rPr>
            <a:t>1</a:t>
          </a:r>
          <a:r>
            <a:rPr lang="zh-CN" altLang="en-US" sz="2400" b="1"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加强统筹规划</a:t>
          </a:r>
          <a:endParaRPr lang="zh-CN" altLang="en-US" sz="2400" kern="1200" dirty="0">
            <a:latin typeface="微软雅黑" panose="020B0503020204020204" pitchFamily="34" charset="-122"/>
            <a:ea typeface="微软雅黑" panose="020B0503020204020204" pitchFamily="34" charset="-122"/>
          </a:endParaRPr>
        </a:p>
      </dsp:txBody>
      <dsp:txXfrm>
        <a:off x="42145" y="510369"/>
        <a:ext cx="2548898" cy="1203079"/>
      </dsp:txXfrm>
    </dsp:sp>
    <dsp:sp modelId="{2869631C-9268-4A8D-ADFB-F66BDB281B62}">
      <dsp:nvSpPr>
        <dsp:cNvPr id="0" name=""/>
        <dsp:cNvSpPr/>
      </dsp:nvSpPr>
      <dsp:spPr>
        <a:xfrm rot="5400000">
          <a:off x="-112859" y="3086179"/>
          <a:ext cx="1589197" cy="191690"/>
        </a:xfrm>
        <a:prstGeom prst="rect">
          <a:avLst/>
        </a:prstGeom>
        <a:gradFill rotWithShape="0">
          <a:gsLst>
            <a:gs pos="0">
              <a:schemeClr val="accent1">
                <a:shade val="90000"/>
                <a:hueOff val="50131"/>
                <a:satOff val="-459"/>
                <a:lumOff val="3965"/>
                <a:alphaOff val="0"/>
                <a:tint val="50000"/>
                <a:satMod val="300000"/>
              </a:schemeClr>
            </a:gs>
            <a:gs pos="35000">
              <a:schemeClr val="accent1">
                <a:shade val="90000"/>
                <a:hueOff val="50131"/>
                <a:satOff val="-459"/>
                <a:lumOff val="3965"/>
                <a:alphaOff val="0"/>
                <a:tint val="37000"/>
                <a:satMod val="300000"/>
              </a:schemeClr>
            </a:gs>
            <a:gs pos="100000">
              <a:schemeClr val="accent1">
                <a:shade val="90000"/>
                <a:hueOff val="50131"/>
                <a:satOff val="-459"/>
                <a:lumOff val="396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21BE7DD-44CA-44FB-BC67-356A0FF406C0}">
      <dsp:nvSpPr>
        <dsp:cNvPr id="0" name=""/>
        <dsp:cNvSpPr/>
      </dsp:nvSpPr>
      <dsp:spPr>
        <a:xfrm>
          <a:off x="26664" y="2070363"/>
          <a:ext cx="2579861" cy="1277939"/>
        </a:xfrm>
        <a:prstGeom prst="roundRect">
          <a:avLst>
            <a:gd name="adj" fmla="val 10000"/>
          </a:avLst>
        </a:prstGeom>
        <a:gradFill rotWithShape="0">
          <a:gsLst>
            <a:gs pos="0">
              <a:schemeClr val="accent1">
                <a:alpha val="90000"/>
                <a:hueOff val="0"/>
                <a:satOff val="0"/>
                <a:lumOff val="0"/>
                <a:alphaOff val="-5000"/>
                <a:tint val="50000"/>
                <a:satMod val="300000"/>
              </a:schemeClr>
            </a:gs>
            <a:gs pos="35000">
              <a:schemeClr val="accent1">
                <a:alpha val="90000"/>
                <a:hueOff val="0"/>
                <a:satOff val="0"/>
                <a:lumOff val="0"/>
                <a:alphaOff val="-5000"/>
                <a:tint val="37000"/>
                <a:satMod val="300000"/>
              </a:schemeClr>
            </a:gs>
            <a:gs pos="100000">
              <a:schemeClr val="accent1">
                <a:alpha val="90000"/>
                <a:hueOff val="0"/>
                <a:satOff val="0"/>
                <a:lumOff val="0"/>
                <a:alphaOff val="-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2</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明确建设主体</a:t>
          </a:r>
          <a:endParaRPr lang="zh-CN" altLang="en-US" sz="2400" kern="1200" dirty="0">
            <a:latin typeface="微软雅黑" panose="020B0503020204020204" pitchFamily="34" charset="-122"/>
            <a:ea typeface="微软雅黑" panose="020B0503020204020204" pitchFamily="34" charset="-122"/>
          </a:endParaRPr>
        </a:p>
      </dsp:txBody>
      <dsp:txXfrm>
        <a:off x="64094" y="2107793"/>
        <a:ext cx="2505001" cy="1203079"/>
      </dsp:txXfrm>
    </dsp:sp>
    <dsp:sp modelId="{752C6C98-F9AA-403D-A0C2-B218D2DAF382}">
      <dsp:nvSpPr>
        <dsp:cNvPr id="0" name=""/>
        <dsp:cNvSpPr/>
      </dsp:nvSpPr>
      <dsp:spPr>
        <a:xfrm>
          <a:off x="686721" y="3884891"/>
          <a:ext cx="3312931" cy="191690"/>
        </a:xfrm>
        <a:prstGeom prst="rect">
          <a:avLst/>
        </a:prstGeom>
        <a:gradFill rotWithShape="0">
          <a:gsLst>
            <a:gs pos="0">
              <a:schemeClr val="accent1">
                <a:shade val="90000"/>
                <a:hueOff val="100262"/>
                <a:satOff val="-919"/>
                <a:lumOff val="7930"/>
                <a:alphaOff val="0"/>
                <a:tint val="50000"/>
                <a:satMod val="300000"/>
              </a:schemeClr>
            </a:gs>
            <a:gs pos="35000">
              <a:schemeClr val="accent1">
                <a:shade val="90000"/>
                <a:hueOff val="100262"/>
                <a:satOff val="-919"/>
                <a:lumOff val="7930"/>
                <a:alphaOff val="0"/>
                <a:tint val="37000"/>
                <a:satMod val="300000"/>
              </a:schemeClr>
            </a:gs>
            <a:gs pos="100000">
              <a:schemeClr val="accent1">
                <a:shade val="90000"/>
                <a:hueOff val="100262"/>
                <a:satOff val="-919"/>
                <a:lumOff val="793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6AA058A-F0A7-4DDE-AEF3-EE62D73A2F7F}">
      <dsp:nvSpPr>
        <dsp:cNvPr id="0" name=""/>
        <dsp:cNvSpPr/>
      </dsp:nvSpPr>
      <dsp:spPr>
        <a:xfrm>
          <a:off x="26664" y="3667788"/>
          <a:ext cx="2579861" cy="1277939"/>
        </a:xfrm>
        <a:prstGeom prst="roundRect">
          <a:avLst>
            <a:gd name="adj" fmla="val 10000"/>
          </a:avLst>
        </a:prstGeom>
        <a:gradFill rotWithShape="0">
          <a:gsLst>
            <a:gs pos="0">
              <a:schemeClr val="accent1">
                <a:alpha val="90000"/>
                <a:hueOff val="0"/>
                <a:satOff val="0"/>
                <a:lumOff val="0"/>
                <a:alphaOff val="-10000"/>
                <a:tint val="50000"/>
                <a:satMod val="300000"/>
              </a:schemeClr>
            </a:gs>
            <a:gs pos="35000">
              <a:schemeClr val="accent1">
                <a:alpha val="90000"/>
                <a:hueOff val="0"/>
                <a:satOff val="0"/>
                <a:lumOff val="0"/>
                <a:alphaOff val="-10000"/>
                <a:tint val="37000"/>
                <a:satMod val="300000"/>
              </a:schemeClr>
            </a:gs>
            <a:gs pos="100000">
              <a:schemeClr val="accent1">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3</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落实技术保障</a:t>
          </a:r>
          <a:endParaRPr lang="zh-CN" altLang="en-US" sz="2400" kern="1200" dirty="0">
            <a:latin typeface="微软雅黑" panose="020B0503020204020204" pitchFamily="34" charset="-122"/>
            <a:ea typeface="微软雅黑" panose="020B0503020204020204" pitchFamily="34" charset="-122"/>
          </a:endParaRPr>
        </a:p>
      </dsp:txBody>
      <dsp:txXfrm>
        <a:off x="64094" y="3705218"/>
        <a:ext cx="2505001" cy="1203079"/>
      </dsp:txXfrm>
    </dsp:sp>
    <dsp:sp modelId="{18E9F0A2-E164-4AB9-B853-F87C02E58C43}">
      <dsp:nvSpPr>
        <dsp:cNvPr id="0" name=""/>
        <dsp:cNvSpPr/>
      </dsp:nvSpPr>
      <dsp:spPr>
        <a:xfrm rot="16200000">
          <a:off x="3210059" y="3086179"/>
          <a:ext cx="1589197" cy="191690"/>
        </a:xfrm>
        <a:prstGeom prst="rect">
          <a:avLst/>
        </a:prstGeom>
        <a:gradFill rotWithShape="0">
          <a:gsLst>
            <a:gs pos="0">
              <a:schemeClr val="accent1">
                <a:shade val="90000"/>
                <a:hueOff val="150393"/>
                <a:satOff val="-1378"/>
                <a:lumOff val="11895"/>
                <a:alphaOff val="0"/>
                <a:tint val="50000"/>
                <a:satMod val="300000"/>
              </a:schemeClr>
            </a:gs>
            <a:gs pos="35000">
              <a:schemeClr val="accent1">
                <a:shade val="90000"/>
                <a:hueOff val="150393"/>
                <a:satOff val="-1378"/>
                <a:lumOff val="11895"/>
                <a:alphaOff val="0"/>
                <a:tint val="37000"/>
                <a:satMod val="300000"/>
              </a:schemeClr>
            </a:gs>
            <a:gs pos="100000">
              <a:schemeClr val="accent1">
                <a:shade val="90000"/>
                <a:hueOff val="150393"/>
                <a:satOff val="-1378"/>
                <a:lumOff val="1189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701B116-967B-4BD1-B7F1-4A863B9A181A}">
      <dsp:nvSpPr>
        <dsp:cNvPr id="0" name=""/>
        <dsp:cNvSpPr/>
      </dsp:nvSpPr>
      <dsp:spPr>
        <a:xfrm>
          <a:off x="3343609" y="3667788"/>
          <a:ext cx="2591810" cy="1277939"/>
        </a:xfrm>
        <a:prstGeom prst="roundRect">
          <a:avLst>
            <a:gd name="adj" fmla="val 10000"/>
          </a:avLst>
        </a:prstGeom>
        <a:gradFill rotWithShape="0">
          <a:gsLst>
            <a:gs pos="0">
              <a:schemeClr val="accent1">
                <a:alpha val="90000"/>
                <a:hueOff val="0"/>
                <a:satOff val="0"/>
                <a:lumOff val="0"/>
                <a:alphaOff val="-15000"/>
                <a:tint val="50000"/>
                <a:satMod val="300000"/>
              </a:schemeClr>
            </a:gs>
            <a:gs pos="35000">
              <a:schemeClr val="accent1">
                <a:alpha val="90000"/>
                <a:hueOff val="0"/>
                <a:satOff val="0"/>
                <a:lumOff val="0"/>
                <a:alphaOff val="-15000"/>
                <a:tint val="37000"/>
                <a:satMod val="300000"/>
              </a:schemeClr>
            </a:gs>
            <a:gs pos="100000">
              <a:schemeClr val="accent1">
                <a:alpha val="90000"/>
                <a:hueOff val="0"/>
                <a:satOff val="0"/>
                <a:lumOff val="0"/>
                <a:alphaOff val="-1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4</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开放公共资源</a:t>
          </a:r>
          <a:endParaRPr lang="zh-CN" altLang="en-US" sz="2400" kern="1200" dirty="0">
            <a:latin typeface="微软雅黑" panose="020B0503020204020204" pitchFamily="34" charset="-122"/>
            <a:ea typeface="微软雅黑" panose="020B0503020204020204" pitchFamily="34" charset="-122"/>
          </a:endParaRPr>
        </a:p>
      </dsp:txBody>
      <dsp:txXfrm>
        <a:off x="3381039" y="3705218"/>
        <a:ext cx="2516950" cy="1203079"/>
      </dsp:txXfrm>
    </dsp:sp>
    <dsp:sp modelId="{6929FD15-99B4-4B1B-A8B5-DF97498BDBAD}">
      <dsp:nvSpPr>
        <dsp:cNvPr id="0" name=""/>
        <dsp:cNvSpPr/>
      </dsp:nvSpPr>
      <dsp:spPr>
        <a:xfrm rot="16200000">
          <a:off x="3210059" y="1488754"/>
          <a:ext cx="1589197" cy="191690"/>
        </a:xfrm>
        <a:prstGeom prst="rect">
          <a:avLst/>
        </a:prstGeom>
        <a:gradFill rotWithShape="0">
          <a:gsLst>
            <a:gs pos="0">
              <a:schemeClr val="accent1">
                <a:shade val="90000"/>
                <a:hueOff val="200524"/>
                <a:satOff val="-1837"/>
                <a:lumOff val="15859"/>
                <a:alphaOff val="0"/>
                <a:tint val="50000"/>
                <a:satMod val="300000"/>
              </a:schemeClr>
            </a:gs>
            <a:gs pos="35000">
              <a:schemeClr val="accent1">
                <a:shade val="90000"/>
                <a:hueOff val="200524"/>
                <a:satOff val="-1837"/>
                <a:lumOff val="15859"/>
                <a:alphaOff val="0"/>
                <a:tint val="37000"/>
                <a:satMod val="300000"/>
              </a:schemeClr>
            </a:gs>
            <a:gs pos="100000">
              <a:schemeClr val="accent1">
                <a:shade val="90000"/>
                <a:hueOff val="200524"/>
                <a:satOff val="-1837"/>
                <a:lumOff val="1585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7B36123-DB31-4730-81C6-1D67F34B63F5}">
      <dsp:nvSpPr>
        <dsp:cNvPr id="0" name=""/>
        <dsp:cNvSpPr/>
      </dsp:nvSpPr>
      <dsp:spPr>
        <a:xfrm>
          <a:off x="3334461" y="2070363"/>
          <a:ext cx="2610106" cy="1277939"/>
        </a:xfrm>
        <a:prstGeom prst="roundRect">
          <a:avLst>
            <a:gd name="adj" fmla="val 10000"/>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5</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完善配合政策</a:t>
          </a:r>
          <a:endParaRPr lang="zh-CN" altLang="en-US" sz="2400" kern="1200" dirty="0">
            <a:latin typeface="微软雅黑" panose="020B0503020204020204" pitchFamily="34" charset="-122"/>
            <a:ea typeface="微软雅黑" panose="020B0503020204020204" pitchFamily="34" charset="-122"/>
          </a:endParaRPr>
        </a:p>
      </dsp:txBody>
      <dsp:txXfrm>
        <a:off x="3371891" y="2107793"/>
        <a:ext cx="2535246" cy="1203079"/>
      </dsp:txXfrm>
    </dsp:sp>
    <dsp:sp modelId="{BBBEFABF-B419-4D3E-AF3B-0A49EF8D68D2}">
      <dsp:nvSpPr>
        <dsp:cNvPr id="0" name=""/>
        <dsp:cNvSpPr/>
      </dsp:nvSpPr>
      <dsp:spPr>
        <a:xfrm>
          <a:off x="4009711" y="690042"/>
          <a:ext cx="3333496" cy="191690"/>
        </a:xfrm>
        <a:prstGeom prst="rect">
          <a:avLst/>
        </a:prstGeom>
        <a:gradFill rotWithShape="0">
          <a:gsLst>
            <a:gs pos="0">
              <a:schemeClr val="accent1">
                <a:shade val="90000"/>
                <a:hueOff val="250654"/>
                <a:satOff val="-2296"/>
                <a:lumOff val="19824"/>
                <a:alphaOff val="0"/>
                <a:tint val="50000"/>
                <a:satMod val="300000"/>
              </a:schemeClr>
            </a:gs>
            <a:gs pos="35000">
              <a:schemeClr val="accent1">
                <a:shade val="90000"/>
                <a:hueOff val="250654"/>
                <a:satOff val="-2296"/>
                <a:lumOff val="19824"/>
                <a:alphaOff val="0"/>
                <a:tint val="37000"/>
                <a:satMod val="300000"/>
              </a:schemeClr>
            </a:gs>
            <a:gs pos="100000">
              <a:schemeClr val="accent1">
                <a:shade val="90000"/>
                <a:hueOff val="250654"/>
                <a:satOff val="-2296"/>
                <a:lumOff val="1982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794E236-B008-48B0-A949-4E894B8700B1}">
      <dsp:nvSpPr>
        <dsp:cNvPr id="0" name=""/>
        <dsp:cNvSpPr/>
      </dsp:nvSpPr>
      <dsp:spPr>
        <a:xfrm>
          <a:off x="3331341" y="472939"/>
          <a:ext cx="2616346" cy="1277939"/>
        </a:xfrm>
        <a:prstGeom prst="roundRect">
          <a:avLst>
            <a:gd name="adj" fmla="val 10000"/>
          </a:avLst>
        </a:prstGeom>
        <a:gradFill rotWithShape="0">
          <a:gsLst>
            <a:gs pos="0">
              <a:schemeClr val="accent1">
                <a:alpha val="90000"/>
                <a:hueOff val="0"/>
                <a:satOff val="0"/>
                <a:lumOff val="0"/>
                <a:alphaOff val="-25000"/>
                <a:tint val="50000"/>
                <a:satMod val="300000"/>
              </a:schemeClr>
            </a:gs>
            <a:gs pos="35000">
              <a:schemeClr val="accent1">
                <a:alpha val="90000"/>
                <a:hueOff val="0"/>
                <a:satOff val="0"/>
                <a:lumOff val="0"/>
                <a:alphaOff val="-25000"/>
                <a:tint val="37000"/>
                <a:satMod val="300000"/>
              </a:schemeClr>
            </a:gs>
            <a:gs pos="100000">
              <a:schemeClr val="accent1">
                <a:alpha val="90000"/>
                <a:hueOff val="0"/>
                <a:satOff val="0"/>
                <a:lumOff val="0"/>
                <a:alphaOff val="-2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6</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加强电力支持</a:t>
          </a:r>
          <a:endParaRPr lang="zh-CN" altLang="en-US" sz="2400" kern="1200" dirty="0">
            <a:latin typeface="微软雅黑" panose="020B0503020204020204" pitchFamily="34" charset="-122"/>
            <a:ea typeface="微软雅黑" panose="020B0503020204020204" pitchFamily="34" charset="-122"/>
          </a:endParaRPr>
        </a:p>
      </dsp:txBody>
      <dsp:txXfrm>
        <a:off x="3368771" y="510369"/>
        <a:ext cx="2541486" cy="1203079"/>
      </dsp:txXfrm>
    </dsp:sp>
    <dsp:sp modelId="{3799608C-BDC6-4082-8FE4-A4BDF1BB7710}">
      <dsp:nvSpPr>
        <dsp:cNvPr id="0" name=""/>
        <dsp:cNvSpPr/>
      </dsp:nvSpPr>
      <dsp:spPr>
        <a:xfrm rot="5400000">
          <a:off x="6553756" y="1488754"/>
          <a:ext cx="1589197" cy="191690"/>
        </a:xfrm>
        <a:prstGeom prst="rect">
          <a:avLst/>
        </a:prstGeom>
        <a:gradFill rotWithShape="0">
          <a:gsLst>
            <a:gs pos="0">
              <a:schemeClr val="accent1">
                <a:shade val="90000"/>
                <a:hueOff val="300785"/>
                <a:satOff val="-2756"/>
                <a:lumOff val="23789"/>
                <a:alphaOff val="0"/>
                <a:tint val="50000"/>
                <a:satMod val="300000"/>
              </a:schemeClr>
            </a:gs>
            <a:gs pos="35000">
              <a:schemeClr val="accent1">
                <a:shade val="90000"/>
                <a:hueOff val="300785"/>
                <a:satOff val="-2756"/>
                <a:lumOff val="23789"/>
                <a:alphaOff val="0"/>
                <a:tint val="37000"/>
                <a:satMod val="300000"/>
              </a:schemeClr>
            </a:gs>
            <a:gs pos="100000">
              <a:schemeClr val="accent1">
                <a:shade val="90000"/>
                <a:hueOff val="300785"/>
                <a:satOff val="-2756"/>
                <a:lumOff val="23789"/>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B2F51BB-BD39-4A87-912D-C8A0C8EC39DB}">
      <dsp:nvSpPr>
        <dsp:cNvPr id="0" name=""/>
        <dsp:cNvSpPr/>
      </dsp:nvSpPr>
      <dsp:spPr>
        <a:xfrm>
          <a:off x="6650554" y="472939"/>
          <a:ext cx="2665313" cy="1277939"/>
        </a:xfrm>
        <a:prstGeom prst="roundRect">
          <a:avLst>
            <a:gd name="adj" fmla="val 10000"/>
          </a:avLst>
        </a:prstGeom>
        <a:gradFill rotWithShape="0">
          <a:gsLst>
            <a:gs pos="0">
              <a:schemeClr val="accent1">
                <a:alpha val="90000"/>
                <a:hueOff val="0"/>
                <a:satOff val="0"/>
                <a:lumOff val="0"/>
                <a:alphaOff val="-30000"/>
                <a:tint val="50000"/>
                <a:satMod val="300000"/>
              </a:schemeClr>
            </a:gs>
            <a:gs pos="35000">
              <a:schemeClr val="accent1">
                <a:alpha val="90000"/>
                <a:hueOff val="0"/>
                <a:satOff val="0"/>
                <a:lumOff val="0"/>
                <a:alphaOff val="-30000"/>
                <a:tint val="37000"/>
                <a:satMod val="300000"/>
              </a:schemeClr>
            </a:gs>
            <a:gs pos="100000">
              <a:schemeClr val="accent1">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7</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推进共建共享</a:t>
          </a:r>
          <a:endParaRPr lang="zh-CN" altLang="en-US" sz="2400" kern="1200" dirty="0">
            <a:latin typeface="微软雅黑" panose="020B0503020204020204" pitchFamily="34" charset="-122"/>
            <a:ea typeface="微软雅黑" panose="020B0503020204020204" pitchFamily="34" charset="-122"/>
          </a:endParaRPr>
        </a:p>
      </dsp:txBody>
      <dsp:txXfrm>
        <a:off x="6687984" y="510369"/>
        <a:ext cx="2590453" cy="1203079"/>
      </dsp:txXfrm>
    </dsp:sp>
    <dsp:sp modelId="{839CCBD4-BDF0-40C4-966F-837D0B2E8860}">
      <dsp:nvSpPr>
        <dsp:cNvPr id="0" name=""/>
        <dsp:cNvSpPr/>
      </dsp:nvSpPr>
      <dsp:spPr>
        <a:xfrm rot="5400000">
          <a:off x="6553756" y="3086179"/>
          <a:ext cx="1589197" cy="191690"/>
        </a:xfrm>
        <a:prstGeom prst="rect">
          <a:avLst/>
        </a:prstGeom>
        <a:gradFill rotWithShape="0">
          <a:gsLst>
            <a:gs pos="0">
              <a:schemeClr val="accent1">
                <a:shade val="90000"/>
                <a:hueOff val="350916"/>
                <a:satOff val="-3215"/>
                <a:lumOff val="27754"/>
                <a:alphaOff val="0"/>
                <a:tint val="50000"/>
                <a:satMod val="300000"/>
              </a:schemeClr>
            </a:gs>
            <a:gs pos="35000">
              <a:schemeClr val="accent1">
                <a:shade val="90000"/>
                <a:hueOff val="350916"/>
                <a:satOff val="-3215"/>
                <a:lumOff val="27754"/>
                <a:alphaOff val="0"/>
                <a:tint val="37000"/>
                <a:satMod val="300000"/>
              </a:schemeClr>
            </a:gs>
            <a:gs pos="100000">
              <a:schemeClr val="accent1">
                <a:shade val="90000"/>
                <a:hueOff val="350916"/>
                <a:satOff val="-3215"/>
                <a:lumOff val="2775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6B0059A-ABC9-4E18-BF14-1394E2C43E97}">
      <dsp:nvSpPr>
        <dsp:cNvPr id="0" name=""/>
        <dsp:cNvSpPr/>
      </dsp:nvSpPr>
      <dsp:spPr>
        <a:xfrm>
          <a:off x="6682013" y="2070363"/>
          <a:ext cx="2602395" cy="1277939"/>
        </a:xfrm>
        <a:prstGeom prst="roundRect">
          <a:avLst>
            <a:gd name="adj" fmla="val 10000"/>
          </a:avLst>
        </a:prstGeom>
        <a:gradFill rotWithShape="0">
          <a:gsLst>
            <a:gs pos="0">
              <a:schemeClr val="accent1">
                <a:alpha val="90000"/>
                <a:hueOff val="0"/>
                <a:satOff val="0"/>
                <a:lumOff val="0"/>
                <a:alphaOff val="-35000"/>
                <a:tint val="50000"/>
                <a:satMod val="300000"/>
              </a:schemeClr>
            </a:gs>
            <a:gs pos="35000">
              <a:schemeClr val="accent1">
                <a:alpha val="90000"/>
                <a:hueOff val="0"/>
                <a:satOff val="0"/>
                <a:lumOff val="0"/>
                <a:alphaOff val="-35000"/>
                <a:tint val="37000"/>
                <a:satMod val="300000"/>
              </a:schemeClr>
            </a:gs>
            <a:gs pos="100000">
              <a:schemeClr val="accent1">
                <a:alpha val="90000"/>
                <a:hueOff val="0"/>
                <a:satOff val="0"/>
                <a:lumOff val="0"/>
                <a:alphaOff val="-3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8</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加强通信保护</a:t>
          </a:r>
          <a:endParaRPr lang="zh-CN" altLang="en-US" sz="2400" kern="1200" dirty="0">
            <a:latin typeface="微软雅黑" panose="020B0503020204020204" pitchFamily="34" charset="-122"/>
            <a:ea typeface="微软雅黑" panose="020B0503020204020204" pitchFamily="34" charset="-122"/>
          </a:endParaRPr>
        </a:p>
      </dsp:txBody>
      <dsp:txXfrm>
        <a:off x="6719443" y="2107793"/>
        <a:ext cx="2527535" cy="1203079"/>
      </dsp:txXfrm>
    </dsp:sp>
    <dsp:sp modelId="{E56D3389-FAA6-43EB-8E92-985A41327632}">
      <dsp:nvSpPr>
        <dsp:cNvPr id="0" name=""/>
        <dsp:cNvSpPr/>
      </dsp:nvSpPr>
      <dsp:spPr>
        <a:xfrm>
          <a:off x="6677221" y="3667788"/>
          <a:ext cx="2611980" cy="1277939"/>
        </a:xfrm>
        <a:prstGeom prst="roundRect">
          <a:avLst>
            <a:gd name="adj" fmla="val 10000"/>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微软雅黑" panose="020B0503020204020204" pitchFamily="34" charset="-122"/>
              <a:ea typeface="微软雅黑" panose="020B0503020204020204" pitchFamily="34" charset="-122"/>
            </a:rPr>
            <a:t>9</a:t>
          </a:r>
          <a:r>
            <a:rPr lang="zh-CN" altLang="en-US" sz="2400" kern="1200" dirty="0" smtClean="0">
              <a:latin typeface="微软雅黑" panose="020B0503020204020204" pitchFamily="34" charset="-122"/>
              <a:ea typeface="微软雅黑" panose="020B0503020204020204" pitchFamily="34" charset="-122"/>
            </a:rPr>
            <a:t>、</a:t>
          </a:r>
          <a:r>
            <a:rPr lang="zh-CN" sz="2400" b="1" kern="1200" dirty="0" smtClean="0">
              <a:latin typeface="微软雅黑" panose="020B0503020204020204" pitchFamily="34" charset="-122"/>
              <a:ea typeface="微软雅黑" panose="020B0503020204020204" pitchFamily="34" charset="-122"/>
            </a:rPr>
            <a:t>加大科普宣传</a:t>
          </a:r>
          <a:endParaRPr lang="zh-CN" altLang="en-US" sz="2400" kern="1200" dirty="0">
            <a:latin typeface="微软雅黑" panose="020B0503020204020204" pitchFamily="34" charset="-122"/>
            <a:ea typeface="微软雅黑" panose="020B0503020204020204" pitchFamily="34" charset="-122"/>
          </a:endParaRPr>
        </a:p>
      </dsp:txBody>
      <dsp:txXfrm>
        <a:off x="6714651" y="3705218"/>
        <a:ext cx="2537120" cy="120307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59272CB3-8EFB-40ED-9E07-A71F752FBBC5}"/>
              </a:ext>
            </a:extLst>
          </p:cNvPr>
          <p:cNvSpPr>
            <a:spLocks noGrp="1"/>
          </p:cNvSpPr>
          <p:nvPr>
            <p:ph type="hdr" sz="quarter"/>
          </p:nvPr>
        </p:nvSpPr>
        <p:spPr>
          <a:xfrm>
            <a:off x="1" y="0"/>
            <a:ext cx="2984267" cy="501096"/>
          </a:xfrm>
          <a:prstGeom prst="rect">
            <a:avLst/>
          </a:prstGeom>
        </p:spPr>
        <p:txBody>
          <a:bodyPr vert="horz" lIns="92412" tIns="46207" rIns="92412" bIns="46207"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xmlns="" id="{B3B22319-060F-4386-B5A3-71930AEE1439}"/>
              </a:ext>
            </a:extLst>
          </p:cNvPr>
          <p:cNvSpPr>
            <a:spLocks noGrp="1"/>
          </p:cNvSpPr>
          <p:nvPr>
            <p:ph type="dt" sz="quarter" idx="1"/>
          </p:nvPr>
        </p:nvSpPr>
        <p:spPr>
          <a:xfrm>
            <a:off x="3902251" y="0"/>
            <a:ext cx="2984267" cy="501096"/>
          </a:xfrm>
          <a:prstGeom prst="rect">
            <a:avLst/>
          </a:prstGeom>
        </p:spPr>
        <p:txBody>
          <a:bodyPr vert="horz" lIns="92412" tIns="46207" rIns="92412" bIns="46207" rtlCol="0"/>
          <a:lstStyle>
            <a:lvl1pPr algn="r" eaLnBrk="1" fontAlgn="auto" hangingPunct="1">
              <a:spcBef>
                <a:spcPts val="0"/>
              </a:spcBef>
              <a:spcAft>
                <a:spcPts val="0"/>
              </a:spcAft>
              <a:defRPr sz="1200" smtClean="0">
                <a:latin typeface="+mn-lt"/>
                <a:ea typeface="+mn-ea"/>
              </a:defRPr>
            </a:lvl1pPr>
          </a:lstStyle>
          <a:p>
            <a:pPr>
              <a:defRPr/>
            </a:pPr>
            <a:fld id="{820C4731-4572-4EF3-A2E3-BB2D040FD41D}" type="datetimeFigureOut">
              <a:rPr lang="zh-CN" altLang="en-US"/>
              <a:pPr>
                <a:defRPr/>
              </a:pPr>
              <a:t>2020-9-24</a:t>
            </a:fld>
            <a:endParaRPr lang="zh-CN" altLang="en-US"/>
          </a:p>
        </p:txBody>
      </p:sp>
      <p:sp>
        <p:nvSpPr>
          <p:cNvPr id="4" name="页脚占位符 3">
            <a:extLst>
              <a:ext uri="{FF2B5EF4-FFF2-40B4-BE49-F238E27FC236}">
                <a16:creationId xmlns:a16="http://schemas.microsoft.com/office/drawing/2014/main" xmlns="" id="{94951F75-8787-4E1E-80D2-C647DA0A30C8}"/>
              </a:ext>
            </a:extLst>
          </p:cNvPr>
          <p:cNvSpPr>
            <a:spLocks noGrp="1"/>
          </p:cNvSpPr>
          <p:nvPr>
            <p:ph type="ftr" sz="quarter" idx="2"/>
          </p:nvPr>
        </p:nvSpPr>
        <p:spPr>
          <a:xfrm>
            <a:off x="1" y="9517576"/>
            <a:ext cx="2984267" cy="501096"/>
          </a:xfrm>
          <a:prstGeom prst="rect">
            <a:avLst/>
          </a:prstGeom>
        </p:spPr>
        <p:txBody>
          <a:bodyPr vert="horz" lIns="92412" tIns="46207" rIns="92412" bIns="46207"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a:extLst>
              <a:ext uri="{FF2B5EF4-FFF2-40B4-BE49-F238E27FC236}">
                <a16:creationId xmlns:a16="http://schemas.microsoft.com/office/drawing/2014/main" xmlns="" id="{8E55CC16-0271-4875-94C4-7BD61FCE0BB1}"/>
              </a:ext>
            </a:extLst>
          </p:cNvPr>
          <p:cNvSpPr>
            <a:spLocks noGrp="1"/>
          </p:cNvSpPr>
          <p:nvPr>
            <p:ph type="sldNum" sz="quarter" idx="3"/>
          </p:nvPr>
        </p:nvSpPr>
        <p:spPr>
          <a:xfrm>
            <a:off x="3902251" y="9517576"/>
            <a:ext cx="2984267" cy="501096"/>
          </a:xfrm>
          <a:prstGeom prst="rect">
            <a:avLst/>
          </a:prstGeom>
        </p:spPr>
        <p:txBody>
          <a:bodyPr vert="horz" lIns="92412" tIns="46207" rIns="92412" bIns="46207" rtlCol="0" anchor="b"/>
          <a:lstStyle>
            <a:lvl1pPr algn="r" eaLnBrk="1" fontAlgn="auto" hangingPunct="1">
              <a:spcBef>
                <a:spcPts val="0"/>
              </a:spcBef>
              <a:spcAft>
                <a:spcPts val="0"/>
              </a:spcAft>
              <a:defRPr sz="1200" smtClean="0">
                <a:latin typeface="+mn-lt"/>
                <a:ea typeface="+mn-ea"/>
              </a:defRPr>
            </a:lvl1pPr>
          </a:lstStyle>
          <a:p>
            <a:pPr>
              <a:defRPr/>
            </a:pPr>
            <a:fld id="{D12E142C-B52B-4C39-9C98-489A61C351AD}"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35E25DE3-9AF5-42EE-A3E9-2A66B6B95B1A}"/>
              </a:ext>
            </a:extLst>
          </p:cNvPr>
          <p:cNvSpPr>
            <a:spLocks noGrp="1"/>
          </p:cNvSpPr>
          <p:nvPr>
            <p:ph type="hdr" sz="quarter"/>
          </p:nvPr>
        </p:nvSpPr>
        <p:spPr>
          <a:xfrm>
            <a:off x="1" y="0"/>
            <a:ext cx="2984267" cy="501096"/>
          </a:xfrm>
          <a:prstGeom prst="rect">
            <a:avLst/>
          </a:prstGeom>
        </p:spPr>
        <p:txBody>
          <a:bodyPr vert="horz" lIns="92412" tIns="46207" rIns="92412" bIns="46207"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xmlns="" id="{7C8FDC71-F6E1-4D2B-9575-A43C447B8117}"/>
              </a:ext>
            </a:extLst>
          </p:cNvPr>
          <p:cNvSpPr>
            <a:spLocks noGrp="1"/>
          </p:cNvSpPr>
          <p:nvPr>
            <p:ph type="dt" idx="1"/>
          </p:nvPr>
        </p:nvSpPr>
        <p:spPr>
          <a:xfrm>
            <a:off x="3902251" y="0"/>
            <a:ext cx="2984267" cy="501096"/>
          </a:xfrm>
          <a:prstGeom prst="rect">
            <a:avLst/>
          </a:prstGeom>
        </p:spPr>
        <p:txBody>
          <a:bodyPr vert="horz" lIns="92412" tIns="46207" rIns="92412" bIns="46207" rtlCol="0"/>
          <a:lstStyle>
            <a:lvl1pPr algn="r" eaLnBrk="1" fontAlgn="auto" hangingPunct="1">
              <a:spcBef>
                <a:spcPts val="0"/>
              </a:spcBef>
              <a:spcAft>
                <a:spcPts val="0"/>
              </a:spcAft>
              <a:defRPr sz="1200" smtClean="0">
                <a:latin typeface="+mn-lt"/>
                <a:ea typeface="+mn-ea"/>
              </a:defRPr>
            </a:lvl1pPr>
          </a:lstStyle>
          <a:p>
            <a:pPr>
              <a:defRPr/>
            </a:pPr>
            <a:fld id="{FAD6336A-C2D9-4099-821E-3076EDAB83D9}" type="datetimeFigureOut">
              <a:rPr lang="zh-CN" altLang="en-US"/>
              <a:pPr>
                <a:defRPr/>
              </a:pPr>
              <a:t>2020-9-24</a:t>
            </a:fld>
            <a:endParaRPr lang="zh-CN" altLang="en-US"/>
          </a:p>
        </p:txBody>
      </p:sp>
      <p:sp>
        <p:nvSpPr>
          <p:cNvPr id="4" name="幻灯片图像占位符 3">
            <a:extLst>
              <a:ext uri="{FF2B5EF4-FFF2-40B4-BE49-F238E27FC236}">
                <a16:creationId xmlns:a16="http://schemas.microsoft.com/office/drawing/2014/main" xmlns="" id="{A2EA7666-E3B1-4F7E-938A-D553CA74CFF3}"/>
              </a:ext>
            </a:extLst>
          </p:cNvPr>
          <p:cNvSpPr>
            <a:spLocks noGrp="1" noRot="1" noChangeAspect="1"/>
          </p:cNvSpPr>
          <p:nvPr>
            <p:ph type="sldImg" idx="2"/>
          </p:nvPr>
        </p:nvSpPr>
        <p:spPr>
          <a:xfrm>
            <a:off x="107950" y="754063"/>
            <a:ext cx="6672263" cy="3752850"/>
          </a:xfrm>
          <a:prstGeom prst="rect">
            <a:avLst/>
          </a:prstGeom>
          <a:noFill/>
          <a:ln w="12700">
            <a:solidFill>
              <a:prstClr val="black"/>
            </a:solidFill>
          </a:ln>
        </p:spPr>
        <p:txBody>
          <a:bodyPr vert="horz" lIns="92412" tIns="46207" rIns="92412" bIns="46207" rtlCol="0" anchor="ctr"/>
          <a:lstStyle/>
          <a:p>
            <a:pPr lvl="0"/>
            <a:endParaRPr lang="zh-CN" altLang="en-US" noProof="0"/>
          </a:p>
        </p:txBody>
      </p:sp>
      <p:sp>
        <p:nvSpPr>
          <p:cNvPr id="5" name="备注占位符 4">
            <a:extLst>
              <a:ext uri="{FF2B5EF4-FFF2-40B4-BE49-F238E27FC236}">
                <a16:creationId xmlns:a16="http://schemas.microsoft.com/office/drawing/2014/main" xmlns="" id="{01569724-8BA7-4C59-93AC-B65DBA0AB9E6}"/>
              </a:ext>
            </a:extLst>
          </p:cNvPr>
          <p:cNvSpPr>
            <a:spLocks noGrp="1"/>
          </p:cNvSpPr>
          <p:nvPr>
            <p:ph type="body" sz="quarter" idx="3"/>
          </p:nvPr>
        </p:nvSpPr>
        <p:spPr>
          <a:xfrm>
            <a:off x="689311" y="4760416"/>
            <a:ext cx="5509542" cy="4508240"/>
          </a:xfrm>
          <a:prstGeom prst="rect">
            <a:avLst/>
          </a:prstGeom>
        </p:spPr>
        <p:txBody>
          <a:bodyPr vert="horz" lIns="92412" tIns="46207" rIns="92412" bIns="46207"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xmlns="" id="{F4BDD24C-8059-4B34-ABC0-F463C5A323E8}"/>
              </a:ext>
            </a:extLst>
          </p:cNvPr>
          <p:cNvSpPr>
            <a:spLocks noGrp="1"/>
          </p:cNvSpPr>
          <p:nvPr>
            <p:ph type="ftr" sz="quarter" idx="4"/>
          </p:nvPr>
        </p:nvSpPr>
        <p:spPr>
          <a:xfrm>
            <a:off x="1" y="9517576"/>
            <a:ext cx="2984267" cy="501096"/>
          </a:xfrm>
          <a:prstGeom prst="rect">
            <a:avLst/>
          </a:prstGeom>
        </p:spPr>
        <p:txBody>
          <a:bodyPr vert="horz" lIns="92412" tIns="46207" rIns="92412" bIns="46207"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xmlns="" id="{75F1E71A-397F-4866-B539-B5675D7B6505}"/>
              </a:ext>
            </a:extLst>
          </p:cNvPr>
          <p:cNvSpPr>
            <a:spLocks noGrp="1"/>
          </p:cNvSpPr>
          <p:nvPr>
            <p:ph type="sldNum" sz="quarter" idx="5"/>
          </p:nvPr>
        </p:nvSpPr>
        <p:spPr>
          <a:xfrm>
            <a:off x="3902251" y="9517576"/>
            <a:ext cx="2984267" cy="501096"/>
          </a:xfrm>
          <a:prstGeom prst="rect">
            <a:avLst/>
          </a:prstGeom>
        </p:spPr>
        <p:txBody>
          <a:bodyPr vert="horz" lIns="92412" tIns="46207" rIns="92412" bIns="46207" rtlCol="0" anchor="b"/>
          <a:lstStyle>
            <a:lvl1pPr algn="r" eaLnBrk="1" fontAlgn="auto" hangingPunct="1">
              <a:spcBef>
                <a:spcPts val="0"/>
              </a:spcBef>
              <a:spcAft>
                <a:spcPts val="0"/>
              </a:spcAft>
              <a:defRPr sz="1200" smtClean="0">
                <a:latin typeface="+mn-lt"/>
                <a:ea typeface="+mn-ea"/>
              </a:defRPr>
            </a:lvl1pPr>
          </a:lstStyle>
          <a:p>
            <a:pPr>
              <a:defRPr/>
            </a:pPr>
            <a:fld id="{E7AF2D88-2248-41D9-B603-F5D625587990}" type="slidenum">
              <a:rPr lang="zh-CN" altLang="en-US"/>
              <a:pPr>
                <a:defRPr/>
              </a:pPr>
              <a:t>‹#›</a:t>
            </a:fld>
            <a:endParaRPr lang="zh-CN" altLang="en-US"/>
          </a:p>
        </p:txBody>
      </p:sp>
    </p:spTree>
    <p:extLst>
      <p:ext uri="{BB962C8B-B14F-4D97-AF65-F5344CB8AC3E}">
        <p14:creationId xmlns:p14="http://schemas.microsoft.com/office/powerpoint/2010/main" val="17386496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xmlns="" id="{8B9C2966-CCC5-43DC-BBAE-AC83D7A574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xmlns="" id="{F70D8E81-3E57-427A-A46B-55ED4FE4A0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29700" name="灯片编号占位符 3">
            <a:extLst>
              <a:ext uri="{FF2B5EF4-FFF2-40B4-BE49-F238E27FC236}">
                <a16:creationId xmlns:a16="http://schemas.microsoft.com/office/drawing/2014/main" xmlns="" id="{5DF288AA-728A-48C1-B289-DB98DF08DD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9A20053-0960-400D-A527-9610CE67C4AA}" type="slidenum">
              <a:rPr lang="zh-CN" altLang="en-US"/>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xmlns="" id="{61C0E04F-200F-4169-A1A2-9EE1F512C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xmlns="" id="{93D5F019-7499-4536-9704-FBF647018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44036" name="灯片编号占位符 3">
            <a:extLst>
              <a:ext uri="{FF2B5EF4-FFF2-40B4-BE49-F238E27FC236}">
                <a16:creationId xmlns:a16="http://schemas.microsoft.com/office/drawing/2014/main" xmlns="" id="{33A7025B-9EFB-4B8C-8484-D9EEC86788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C142561-DDEB-425C-B3CB-ED9EBD5A5458}" type="slidenum">
              <a:rPr lang="zh-CN" altLang="en-US"/>
              <a:pPr fontAlgn="base">
                <a:spcBef>
                  <a:spcPct val="0"/>
                </a:spcBef>
                <a:spcAft>
                  <a:spcPct val="0"/>
                </a:spcAft>
              </a:pPr>
              <a:t>10</a:t>
            </a:fld>
            <a:endParaRPr lang="zh-CN" altLang="en-US"/>
          </a:p>
        </p:txBody>
      </p:sp>
    </p:spTree>
    <p:extLst>
      <p:ext uri="{BB962C8B-B14F-4D97-AF65-F5344CB8AC3E}">
        <p14:creationId xmlns:p14="http://schemas.microsoft.com/office/powerpoint/2010/main" val="223499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xmlns="" id="{CC832686-582C-4078-A2AC-1543174AED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a:extLst>
              <a:ext uri="{FF2B5EF4-FFF2-40B4-BE49-F238E27FC236}">
                <a16:creationId xmlns:a16="http://schemas.microsoft.com/office/drawing/2014/main" xmlns="" id="{751AE55B-1CDD-492C-AEC7-9B8CC25DCA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46084" name="灯片编号占位符 3">
            <a:extLst>
              <a:ext uri="{FF2B5EF4-FFF2-40B4-BE49-F238E27FC236}">
                <a16:creationId xmlns:a16="http://schemas.microsoft.com/office/drawing/2014/main" xmlns="" id="{2FEBB580-D8B1-48C2-B8FC-E5F27E10AB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732FA3F-78B7-4378-A07F-EDCF8C7048AF}" type="slidenum">
              <a:rPr lang="zh-CN" altLang="en-US"/>
              <a:pPr fontAlgn="base">
                <a:spcBef>
                  <a:spcPct val="0"/>
                </a:spcBef>
                <a:spcAft>
                  <a:spcPct val="0"/>
                </a:spcAft>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xmlns="" id="{24AB4663-ED9B-4E97-8E96-FD72C126A3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a:extLst>
              <a:ext uri="{FF2B5EF4-FFF2-40B4-BE49-F238E27FC236}">
                <a16:creationId xmlns:a16="http://schemas.microsoft.com/office/drawing/2014/main" xmlns="" id="{3E133338-5EF8-4876-B59A-6EF52A9F1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48132" name="灯片编号占位符 3">
            <a:extLst>
              <a:ext uri="{FF2B5EF4-FFF2-40B4-BE49-F238E27FC236}">
                <a16:creationId xmlns:a16="http://schemas.microsoft.com/office/drawing/2014/main" xmlns="" id="{9574D380-A566-4BA3-B6BF-3A75F47D78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D5817CF-6C7B-4BDA-9B62-6FC6D695AED3}" type="slidenum">
              <a:rPr lang="zh-CN" altLang="en-US"/>
              <a:pPr fontAlgn="base">
                <a:spcBef>
                  <a:spcPct val="0"/>
                </a:spcBef>
                <a:spcAft>
                  <a:spcPct val="0"/>
                </a:spcAft>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xmlns="" id="{24AB4663-ED9B-4E97-8E96-FD72C126A3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a:extLst>
              <a:ext uri="{FF2B5EF4-FFF2-40B4-BE49-F238E27FC236}">
                <a16:creationId xmlns:a16="http://schemas.microsoft.com/office/drawing/2014/main" xmlns="" id="{3E133338-5EF8-4876-B59A-6EF52A9F1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48132" name="灯片编号占位符 3">
            <a:extLst>
              <a:ext uri="{FF2B5EF4-FFF2-40B4-BE49-F238E27FC236}">
                <a16:creationId xmlns:a16="http://schemas.microsoft.com/office/drawing/2014/main" xmlns="" id="{9574D380-A566-4BA3-B6BF-3A75F47D78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D5817CF-6C7B-4BDA-9B62-6FC6D695AED3}" type="slidenum">
              <a:rPr lang="zh-CN" altLang="en-US">
                <a:solidFill>
                  <a:prstClr val="black"/>
                </a:solidFill>
              </a:rPr>
              <a:p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xmlns="" id="{D301B1B5-7E37-44F3-B8C2-567409EFD4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xmlns="" id="{09EC8AD7-7531-4A21-B534-777360D92D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2228" name="灯片编号占位符 3">
            <a:extLst>
              <a:ext uri="{FF2B5EF4-FFF2-40B4-BE49-F238E27FC236}">
                <a16:creationId xmlns:a16="http://schemas.microsoft.com/office/drawing/2014/main" xmlns="" id="{B66A8FB1-7C62-409E-8B76-03A28DEF45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7164CF7-617C-4DBB-B2B2-E7EA9C7513F0}" type="slidenum">
              <a:rPr lang="en-US" altLang="zh-CN">
                <a:latin typeface="Arial" panose="020B0604020202020204" pitchFamily="34" charset="0"/>
                <a:ea typeface="微软雅黑" panose="020B0503020204020204" pitchFamily="34" charset="-122"/>
              </a:rPr>
              <a:pPr fontAlgn="base">
                <a:spcBef>
                  <a:spcPct val="0"/>
                </a:spcBef>
                <a:spcAft>
                  <a:spcPct val="0"/>
                </a:spcAft>
              </a:pPr>
              <a:t>14</a:t>
            </a:fld>
            <a:endParaRPr lang="en-US" altLang="zh-CN">
              <a:latin typeface="Arial" panose="020B0604020202020204" pitchFamily="3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a:extLst>
              <a:ext uri="{FF2B5EF4-FFF2-40B4-BE49-F238E27FC236}">
                <a16:creationId xmlns:a16="http://schemas.microsoft.com/office/drawing/2014/main" xmlns="" id="{6191CE1F-222F-4991-9870-07E02F1BF8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a:extLst>
              <a:ext uri="{FF2B5EF4-FFF2-40B4-BE49-F238E27FC236}">
                <a16:creationId xmlns:a16="http://schemas.microsoft.com/office/drawing/2014/main" xmlns="" id="{D0D8E244-85EF-40B9-9138-DC9A1202F7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54276" name="灯片编号占位符 3">
            <a:extLst>
              <a:ext uri="{FF2B5EF4-FFF2-40B4-BE49-F238E27FC236}">
                <a16:creationId xmlns:a16="http://schemas.microsoft.com/office/drawing/2014/main" xmlns="" id="{60E8D55B-E5B9-49F8-97BC-36DF81E3EE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01EC921-8498-4BF2-ADD1-3E116D49B4D5}" type="slidenum">
              <a:rPr lang="zh-CN" altLang="en-US"/>
              <a:pPr fontAlgn="base">
                <a:spcBef>
                  <a:spcPct val="0"/>
                </a:spcBef>
                <a:spcAft>
                  <a:spcPct val="0"/>
                </a:spcAft>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a:extLst>
              <a:ext uri="{FF2B5EF4-FFF2-40B4-BE49-F238E27FC236}">
                <a16:creationId xmlns:a16="http://schemas.microsoft.com/office/drawing/2014/main" xmlns="" id="{72AA7CD6-00B4-4774-8FB3-6E78EE6F7E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79336414-6477-408B-99B1-5E42173E495D}"/>
              </a:ext>
            </a:extLst>
          </p:cNvPr>
          <p:cNvSpPr>
            <a:spLocks noGrp="1"/>
          </p:cNvSpPr>
          <p:nvPr>
            <p:ph type="body" idx="1"/>
          </p:nvPr>
        </p:nvSpPr>
        <p:spPr/>
        <p:txBody>
          <a:bodyPr/>
          <a:lstStyle/>
          <a:p>
            <a:pPr fontAlgn="auto">
              <a:spcBef>
                <a:spcPts val="0"/>
              </a:spcBef>
              <a:spcAft>
                <a:spcPts val="0"/>
              </a:spcAft>
              <a:defRPr/>
            </a:pPr>
            <a:endParaRPr lang="en-US" altLang="zh-CN" sz="1900" kern="100" dirty="0">
              <a:latin typeface="等线" panose="02010600030101010101" pitchFamily="2" charset="-122"/>
              <a:ea typeface="仿宋" panose="02010609060101010101" pitchFamily="49" charset="-122"/>
              <a:cs typeface="Times New Roman" panose="02020603050405020304" pitchFamily="18" charset="0"/>
            </a:endParaRPr>
          </a:p>
          <a:p>
            <a:pPr fontAlgn="auto">
              <a:spcBef>
                <a:spcPts val="0"/>
              </a:spcBef>
              <a:spcAft>
                <a:spcPts val="0"/>
              </a:spcAft>
              <a:defRPr/>
            </a:pPr>
            <a:endParaRPr lang="zh-CN" altLang="zh-CN" sz="1900"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56324" name="灯片编号占位符 3">
            <a:extLst>
              <a:ext uri="{FF2B5EF4-FFF2-40B4-BE49-F238E27FC236}">
                <a16:creationId xmlns:a16="http://schemas.microsoft.com/office/drawing/2014/main" xmlns="" id="{4DDA170F-9364-4B0F-AE52-99F0339B7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5AB2AA2-DD47-47F8-87B2-7710FE6F8533}" type="slidenum">
              <a:rPr lang="zh-CN" altLang="en-US"/>
              <a:pPr fontAlgn="base">
                <a:spcBef>
                  <a:spcPct val="0"/>
                </a:spcBef>
                <a:spcAft>
                  <a:spcPct val="0"/>
                </a:spcAft>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a:extLst>
              <a:ext uri="{FF2B5EF4-FFF2-40B4-BE49-F238E27FC236}">
                <a16:creationId xmlns:a16="http://schemas.microsoft.com/office/drawing/2014/main" xmlns="" id="{90B1A1F5-0D45-4F99-B14E-58CC3A5059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a:extLst>
              <a:ext uri="{FF2B5EF4-FFF2-40B4-BE49-F238E27FC236}">
                <a16:creationId xmlns:a16="http://schemas.microsoft.com/office/drawing/2014/main" xmlns="" id="{92FD0E5E-F65A-4267-A891-FF2A629B56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58372" name="灯片编号占位符 3">
            <a:extLst>
              <a:ext uri="{FF2B5EF4-FFF2-40B4-BE49-F238E27FC236}">
                <a16:creationId xmlns:a16="http://schemas.microsoft.com/office/drawing/2014/main" xmlns="" id="{C5638BA2-FA23-4E05-8A56-2F59E60DFE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7A0418B-061D-4BDD-8448-14AD83F2DF73}" type="slidenum">
              <a:rPr lang="zh-CN" altLang="en-US"/>
              <a:pPr fontAlgn="base">
                <a:spcBef>
                  <a:spcPct val="0"/>
                </a:spcBef>
                <a:spcAft>
                  <a:spcPct val="0"/>
                </a:spcAft>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a:extLst>
              <a:ext uri="{FF2B5EF4-FFF2-40B4-BE49-F238E27FC236}">
                <a16:creationId xmlns:a16="http://schemas.microsoft.com/office/drawing/2014/main" xmlns="" id="{8153FF98-915F-489A-91E9-735E8A66FC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a:extLst>
              <a:ext uri="{FF2B5EF4-FFF2-40B4-BE49-F238E27FC236}">
                <a16:creationId xmlns:a16="http://schemas.microsoft.com/office/drawing/2014/main" xmlns="" id="{DF7B42C9-3B42-47D2-9593-F15780A8CE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60420" name="灯片编号占位符 3">
            <a:extLst>
              <a:ext uri="{FF2B5EF4-FFF2-40B4-BE49-F238E27FC236}">
                <a16:creationId xmlns:a16="http://schemas.microsoft.com/office/drawing/2014/main" xmlns="" id="{695569FA-4F34-4DFB-AC34-3B158A9529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B75A450-12F6-4036-A10C-B947D1534324}" type="slidenum">
              <a:rPr lang="zh-CN" altLang="en-US"/>
              <a:pPr fontAlgn="base">
                <a:spcBef>
                  <a:spcPct val="0"/>
                </a:spcBef>
                <a:spcAft>
                  <a:spcPct val="0"/>
                </a:spcAft>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a:extLst>
              <a:ext uri="{FF2B5EF4-FFF2-40B4-BE49-F238E27FC236}">
                <a16:creationId xmlns:a16="http://schemas.microsoft.com/office/drawing/2014/main" xmlns="" id="{034E1740-A214-4507-87AE-456F2048E8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a:extLst>
              <a:ext uri="{FF2B5EF4-FFF2-40B4-BE49-F238E27FC236}">
                <a16:creationId xmlns:a16="http://schemas.microsoft.com/office/drawing/2014/main" xmlns="" id="{DA157F6E-F487-4901-98DB-8C92DE0847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64516" name="灯片编号占位符 3">
            <a:extLst>
              <a:ext uri="{FF2B5EF4-FFF2-40B4-BE49-F238E27FC236}">
                <a16:creationId xmlns:a16="http://schemas.microsoft.com/office/drawing/2014/main" xmlns="" id="{D70740F3-8129-4943-9101-5D79B36CD4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016F76E-7368-4CFF-8DAA-08C0BBD0A8D4}" type="slidenum">
              <a:rPr lang="zh-CN" altLang="en-US"/>
              <a:pPr fontAlgn="base">
                <a:spcBef>
                  <a:spcPct val="0"/>
                </a:spcBef>
                <a:spcAft>
                  <a:spcPct val="0"/>
                </a:spcAft>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xmlns="" id="{BB18554E-484A-4513-8CC7-399AAF7930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xmlns="" id="{4881FDE4-3B00-4235-8A6C-AAE81FC9F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31748" name="灯片编号占位符 3">
            <a:extLst>
              <a:ext uri="{FF2B5EF4-FFF2-40B4-BE49-F238E27FC236}">
                <a16:creationId xmlns:a16="http://schemas.microsoft.com/office/drawing/2014/main" xmlns="" id="{F25BE49B-595C-43E6-BF1C-A08ABF760F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1ED1FED-DA39-4215-B0DC-36FA54E6B632}" type="slidenum">
              <a:rPr lang="en-US" altLang="zh-CN">
                <a:latin typeface="Arial" panose="020B0604020202020204" pitchFamily="34" charset="0"/>
                <a:ea typeface="微软雅黑" panose="020B0503020204020204" pitchFamily="34" charset="-122"/>
              </a:rPr>
              <a:pPr fontAlgn="base">
                <a:spcBef>
                  <a:spcPct val="0"/>
                </a:spcBef>
                <a:spcAft>
                  <a:spcPct val="0"/>
                </a:spcAft>
              </a:pPr>
              <a:t>2</a:t>
            </a:fld>
            <a:endParaRPr lang="en-US" altLang="zh-CN">
              <a:latin typeface="Arial" panose="020B0604020202020204" pitchFamily="34" charset="0"/>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xmlns="" id="{5AE80666-8718-4224-9D6C-40168C11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BC3C4AAE-4EC0-4A70-8F16-083CD1530B4E}"/>
              </a:ext>
            </a:extLst>
          </p:cNvPr>
          <p:cNvSpPr>
            <a:spLocks noGrp="1"/>
          </p:cNvSpPr>
          <p:nvPr>
            <p:ph type="body" idx="1"/>
          </p:nvPr>
        </p:nvSpPr>
        <p:spPr/>
        <p:txBody>
          <a:bodyPr/>
          <a:lstStyle/>
          <a:p>
            <a:pPr fontAlgn="auto">
              <a:spcBef>
                <a:spcPts val="0"/>
              </a:spcBef>
              <a:spcAft>
                <a:spcPts val="0"/>
              </a:spcAft>
              <a:defRPr/>
            </a:pPr>
            <a:endParaRPr lang="zh-CN" altLang="en-US" dirty="0"/>
          </a:p>
        </p:txBody>
      </p:sp>
      <p:sp>
        <p:nvSpPr>
          <p:cNvPr id="33796" name="灯片编号占位符 3">
            <a:extLst>
              <a:ext uri="{FF2B5EF4-FFF2-40B4-BE49-F238E27FC236}">
                <a16:creationId xmlns:a16="http://schemas.microsoft.com/office/drawing/2014/main" xmlns="" id="{8754231C-3CD7-4F6B-8605-CFDDB390E2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C7D2864-68A9-4807-A316-BDE3299BCA6C}" type="slidenum">
              <a:rPr lang="zh-CN" altLang="en-US"/>
              <a:pPr fontAlgn="base">
                <a:spcBef>
                  <a:spcPct val="0"/>
                </a:spcBef>
                <a:spcAft>
                  <a:spcPct val="0"/>
                </a:spcAft>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a:extLst>
              <a:ext uri="{FF2B5EF4-FFF2-40B4-BE49-F238E27FC236}">
                <a16:creationId xmlns:a16="http://schemas.microsoft.com/office/drawing/2014/main" xmlns="" id="{4288866C-47D3-4965-B87F-D8C35C7C5D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a:extLst>
              <a:ext uri="{FF2B5EF4-FFF2-40B4-BE49-F238E27FC236}">
                <a16:creationId xmlns:a16="http://schemas.microsoft.com/office/drawing/2014/main" xmlns="" id="{6510CCCF-74A0-4C2B-B09C-E6261FDD83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78852" name="灯片编号占位符 3">
            <a:extLst>
              <a:ext uri="{FF2B5EF4-FFF2-40B4-BE49-F238E27FC236}">
                <a16:creationId xmlns:a16="http://schemas.microsoft.com/office/drawing/2014/main" xmlns="" id="{4A54CE7A-A536-4E1C-8ADB-90894BD229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BF8D782-30DB-4464-95AF-74EAC661AB3A}" type="slidenum">
              <a:rPr lang="zh-CN" altLang="en-US"/>
              <a:pPr fontAlgn="base">
                <a:spcBef>
                  <a:spcPct val="0"/>
                </a:spcBef>
                <a:spcAft>
                  <a:spcPct val="0"/>
                </a:spcAft>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a:extLst>
              <a:ext uri="{FF2B5EF4-FFF2-40B4-BE49-F238E27FC236}">
                <a16:creationId xmlns:a16="http://schemas.microsoft.com/office/drawing/2014/main" xmlns="" id="{24AF7DFE-77D1-4E35-B6AD-69B6DF1BCD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04820F9F-F734-4EE3-B311-82040A1A636B}"/>
              </a:ext>
            </a:extLst>
          </p:cNvPr>
          <p:cNvSpPr>
            <a:spLocks noGrp="1"/>
          </p:cNvSpPr>
          <p:nvPr>
            <p:ph type="body" idx="1"/>
          </p:nvPr>
        </p:nvSpPr>
        <p:spPr/>
        <p:txBody>
          <a:bodyPr/>
          <a:lstStyle/>
          <a:p>
            <a:pPr fontAlgn="auto">
              <a:spcBef>
                <a:spcPts val="0"/>
              </a:spcBef>
              <a:spcAft>
                <a:spcPts val="0"/>
              </a:spcAft>
              <a:defRPr/>
            </a:pPr>
            <a:endParaRPr lang="zh-CN" altLang="zh-CN" dirty="0"/>
          </a:p>
        </p:txBody>
      </p:sp>
      <p:sp>
        <p:nvSpPr>
          <p:cNvPr id="80900" name="灯片编号占位符 3">
            <a:extLst>
              <a:ext uri="{FF2B5EF4-FFF2-40B4-BE49-F238E27FC236}">
                <a16:creationId xmlns:a16="http://schemas.microsoft.com/office/drawing/2014/main" xmlns="" id="{959F403A-657A-4A6C-AC20-34E4C2186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F64DE71-3DBE-45EE-B2E0-5966FBE1AF89}" type="slidenum">
              <a:rPr lang="zh-CN" altLang="en-US"/>
              <a:pPr fontAlgn="base">
                <a:spcBef>
                  <a:spcPct val="0"/>
                </a:spcBef>
                <a:spcAft>
                  <a:spcPct val="0"/>
                </a:spcAft>
              </a:pPr>
              <a:t>35</a:t>
            </a:fld>
            <a:endParaRPr lang="zh-CN" altLang="en-US"/>
          </a:p>
        </p:txBody>
      </p:sp>
    </p:spTree>
    <p:extLst>
      <p:ext uri="{BB962C8B-B14F-4D97-AF65-F5344CB8AC3E}">
        <p14:creationId xmlns:p14="http://schemas.microsoft.com/office/powerpoint/2010/main" val="1134460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a:extLst>
              <a:ext uri="{FF2B5EF4-FFF2-40B4-BE49-F238E27FC236}">
                <a16:creationId xmlns:a16="http://schemas.microsoft.com/office/drawing/2014/main" xmlns="" id="{AD8ACE03-EB57-430B-8E6D-6E0E9258CD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a:extLst>
              <a:ext uri="{FF2B5EF4-FFF2-40B4-BE49-F238E27FC236}">
                <a16:creationId xmlns:a16="http://schemas.microsoft.com/office/drawing/2014/main" xmlns="" id="{8BBB3CA2-7E4E-407D-BD01-A08F18554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37892" name="灯片编号占位符 3">
            <a:extLst>
              <a:ext uri="{FF2B5EF4-FFF2-40B4-BE49-F238E27FC236}">
                <a16:creationId xmlns:a16="http://schemas.microsoft.com/office/drawing/2014/main" xmlns="" id="{920DCAFA-5912-4EBB-B490-26D978966F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82F3D78-450F-4D75-9A8C-8145BCA2AE29}" type="slidenum">
              <a:rPr lang="zh-CN" altLang="en-US"/>
              <a:pPr fontAlgn="base">
                <a:spcBef>
                  <a:spcPct val="0"/>
                </a:spcBef>
                <a:spcAft>
                  <a:spcPct val="0"/>
                </a:spcAft>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a:extLst>
              <a:ext uri="{FF2B5EF4-FFF2-40B4-BE49-F238E27FC236}">
                <a16:creationId xmlns:a16="http://schemas.microsoft.com/office/drawing/2014/main" xmlns="" id="{5BB1DA19-E675-4A55-8602-ABCDC9B7B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备注占位符 2">
            <a:extLst>
              <a:ext uri="{FF2B5EF4-FFF2-40B4-BE49-F238E27FC236}">
                <a16:creationId xmlns:a16="http://schemas.microsoft.com/office/drawing/2014/main" xmlns="" id="{CBB4B177-A34E-4B17-87C1-EFB1CA792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109572" name="灯片编号占位符 3">
            <a:extLst>
              <a:ext uri="{FF2B5EF4-FFF2-40B4-BE49-F238E27FC236}">
                <a16:creationId xmlns:a16="http://schemas.microsoft.com/office/drawing/2014/main" xmlns="" id="{3D9E497B-3CED-4F8D-B4BD-8838CD4746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39F735C-E4C6-4277-B5A8-822A576C0A6F}" type="slidenum">
              <a:rPr lang="zh-CN" altLang="en-US"/>
              <a:pPr fontAlgn="base">
                <a:spcBef>
                  <a:spcPct val="0"/>
                </a:spcBef>
                <a:spcAft>
                  <a:spcPct val="0"/>
                </a:spcAft>
              </a:pPr>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xmlns="" id="{9FA6EA57-98D6-4F39-8662-998B12A84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xmlns="" id="{1A2AC4FB-3949-4A1B-9ECD-E2B34C98F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111620" name="灯片编号占位符 3">
            <a:extLst>
              <a:ext uri="{FF2B5EF4-FFF2-40B4-BE49-F238E27FC236}">
                <a16:creationId xmlns:a16="http://schemas.microsoft.com/office/drawing/2014/main" xmlns="" id="{DDFE6E12-36A4-44FA-B3B6-91E5FEA538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9330EBA-CED8-44A7-9BB3-9E2F956A938A}" type="slidenum">
              <a:rPr lang="zh-CN" altLang="en-US"/>
              <a:pPr fontAlgn="base">
                <a:spcBef>
                  <a:spcPct val="0"/>
                </a:spcBef>
                <a:spcAft>
                  <a:spcPct val="0"/>
                </a:spcAft>
              </a:pPr>
              <a:t>45</a:t>
            </a:fld>
            <a:endParaRPr lang="zh-CN" altLang="en-US"/>
          </a:p>
        </p:txBody>
      </p:sp>
    </p:spTree>
    <p:extLst>
      <p:ext uri="{BB962C8B-B14F-4D97-AF65-F5344CB8AC3E}">
        <p14:creationId xmlns:p14="http://schemas.microsoft.com/office/powerpoint/2010/main" val="832663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xmlns="" id="{D2CD82E7-7F0C-45BA-8120-E65B26024F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xmlns="" id="{722B70AB-0E62-409A-8757-EEC337C341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39940" name="灯片编号占位符 3">
            <a:extLst>
              <a:ext uri="{FF2B5EF4-FFF2-40B4-BE49-F238E27FC236}">
                <a16:creationId xmlns:a16="http://schemas.microsoft.com/office/drawing/2014/main" xmlns="" id="{09F7C292-8160-4E4E-8012-E800543BF1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8A6A971-4B66-42B7-A5AD-8B4FBCF67AE9}" type="slidenum">
              <a:rPr lang="zh-CN" altLang="en-US"/>
              <a:pPr fontAlgn="base">
                <a:spcBef>
                  <a:spcPct val="0"/>
                </a:spcBef>
                <a:spcAft>
                  <a:spcPct val="0"/>
                </a:spcAft>
              </a:pPr>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A3D204A7-3079-4178-A5D1-5A8DD4BF8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461A73C6-FEBC-48C9-A421-02F4A23CAA40}"/>
              </a:ext>
            </a:extLst>
          </p:cNvPr>
          <p:cNvSpPr>
            <a:spLocks noGrp="1"/>
          </p:cNvSpPr>
          <p:nvPr>
            <p:ph type="body" idx="1"/>
          </p:nvPr>
        </p:nvSpPr>
        <p:spPr/>
        <p:txBody>
          <a:bodyPr/>
          <a:lstStyle/>
          <a:p>
            <a:pPr defTabSz="924125" fontAlgn="auto">
              <a:spcBef>
                <a:spcPts val="0"/>
              </a:spcBef>
              <a:spcAft>
                <a:spcPts val="0"/>
              </a:spcAft>
              <a:defRPr/>
            </a:pP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fontAlgn="auto">
              <a:spcBef>
                <a:spcPts val="0"/>
              </a:spcBef>
              <a:spcAft>
                <a:spcPts val="0"/>
              </a:spcAft>
              <a:defRPr/>
            </a:pPr>
            <a:endParaRPr lang="zh-CN" altLang="zh-CN" dirty="0"/>
          </a:p>
        </p:txBody>
      </p:sp>
      <p:sp>
        <p:nvSpPr>
          <p:cNvPr id="66564" name="灯片编号占位符 3">
            <a:extLst>
              <a:ext uri="{FF2B5EF4-FFF2-40B4-BE49-F238E27FC236}">
                <a16:creationId xmlns:a16="http://schemas.microsoft.com/office/drawing/2014/main" xmlns="" id="{3A81AC3D-A769-437B-B292-EFC13906A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8AB342-B8CF-41C5-9560-EBBCDDB02E39}" type="slidenum">
              <a:rPr lang="zh-CN" altLang="en-US"/>
              <a:pPr fontAlgn="base">
                <a:spcBef>
                  <a:spcPct val="0"/>
                </a:spcBef>
                <a:spcAft>
                  <a:spcPct val="0"/>
                </a:spcAft>
              </a:pPr>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a:extLst>
              <a:ext uri="{FF2B5EF4-FFF2-40B4-BE49-F238E27FC236}">
                <a16:creationId xmlns:a16="http://schemas.microsoft.com/office/drawing/2014/main" xmlns="" id="{097FC97E-BEA4-49AB-9D8B-1C7741223E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备注占位符 2">
            <a:extLst>
              <a:ext uri="{FF2B5EF4-FFF2-40B4-BE49-F238E27FC236}">
                <a16:creationId xmlns:a16="http://schemas.microsoft.com/office/drawing/2014/main" xmlns="" id="{C3D08D79-B0E4-4D25-8BE7-609B76A56F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23908" name="灯片编号占位符 3">
            <a:extLst>
              <a:ext uri="{FF2B5EF4-FFF2-40B4-BE49-F238E27FC236}">
                <a16:creationId xmlns:a16="http://schemas.microsoft.com/office/drawing/2014/main" xmlns="" id="{F9CB38E9-64AD-49B0-BCF1-07415B248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7BEF0C2-BEC1-4766-A9B7-10B4FD4CCE3C}" type="slidenum">
              <a:rPr lang="en-US" altLang="zh-CN">
                <a:latin typeface="Arial" panose="020B0604020202020204" pitchFamily="34" charset="0"/>
                <a:ea typeface="微软雅黑" panose="020B0503020204020204" pitchFamily="34" charset="-122"/>
              </a:rPr>
              <a:pPr fontAlgn="base">
                <a:spcBef>
                  <a:spcPct val="0"/>
                </a:spcBef>
                <a:spcAft>
                  <a:spcPct val="0"/>
                </a:spcAft>
              </a:pPr>
              <a:t>54</a:t>
            </a:fld>
            <a:endParaRPr lang="en-US" altLang="zh-CN">
              <a:latin typeface="Arial" panose="020B0604020202020204" pitchFamily="34" charset="0"/>
              <a:ea typeface="微软雅黑" panose="020B0503020204020204" pitchFamily="34"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a:extLst>
              <a:ext uri="{FF2B5EF4-FFF2-40B4-BE49-F238E27FC236}">
                <a16:creationId xmlns:a16="http://schemas.microsoft.com/office/drawing/2014/main" xmlns="" id="{140092F9-1460-46FE-A1F0-E2100DD3C8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备注占位符 2">
            <a:extLst>
              <a:ext uri="{FF2B5EF4-FFF2-40B4-BE49-F238E27FC236}">
                <a16:creationId xmlns:a16="http://schemas.microsoft.com/office/drawing/2014/main" xmlns="" id="{15E4A66D-4A61-49E3-917D-213A8D2668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125956" name="灯片编号占位符 3">
            <a:extLst>
              <a:ext uri="{FF2B5EF4-FFF2-40B4-BE49-F238E27FC236}">
                <a16:creationId xmlns:a16="http://schemas.microsoft.com/office/drawing/2014/main" xmlns="" id="{41B45696-105C-4B6F-B5FA-6D6293804D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C7BBFB7-FA00-4E45-85BC-95FAB8CDFF96}" type="slidenum">
              <a:rPr lang="zh-CN" altLang="en-US"/>
              <a:pPr fontAlgn="base">
                <a:spcBef>
                  <a:spcPct val="0"/>
                </a:spcBef>
                <a:spcAft>
                  <a:spcPct val="0"/>
                </a:spcAft>
              </a:pPr>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a:extLst>
              <a:ext uri="{FF2B5EF4-FFF2-40B4-BE49-F238E27FC236}">
                <a16:creationId xmlns:a16="http://schemas.microsoft.com/office/drawing/2014/main" xmlns="" id="{9CB02BA2-F9ED-4F2C-8173-DA91DA925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备注占位符 2">
            <a:extLst>
              <a:ext uri="{FF2B5EF4-FFF2-40B4-BE49-F238E27FC236}">
                <a16:creationId xmlns:a16="http://schemas.microsoft.com/office/drawing/2014/main" xmlns="" id="{6837D900-87BF-4866-974D-8D3B1A7B5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28004" name="灯片编号占位符 3">
            <a:extLst>
              <a:ext uri="{FF2B5EF4-FFF2-40B4-BE49-F238E27FC236}">
                <a16:creationId xmlns:a16="http://schemas.microsoft.com/office/drawing/2014/main" xmlns="" id="{945DFA18-D83D-4399-9F85-6D31E724D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5A811F3-DBEF-4799-8EF6-8AD0DF863800}" type="slidenum">
              <a:rPr lang="en-US" altLang="zh-CN">
                <a:latin typeface="Arial" panose="020B0604020202020204" pitchFamily="34" charset="0"/>
                <a:ea typeface="微软雅黑" panose="020B0503020204020204" pitchFamily="34" charset="-122"/>
              </a:rPr>
              <a:pPr fontAlgn="base">
                <a:spcBef>
                  <a:spcPct val="0"/>
                </a:spcBef>
                <a:spcAft>
                  <a:spcPct val="0"/>
                </a:spcAft>
              </a:pPr>
              <a:t>56</a:t>
            </a:fld>
            <a:endParaRPr lang="en-US" altLang="zh-CN">
              <a:latin typeface="Arial" panose="020B0604020202020204" pitchFamily="34" charset="0"/>
              <a:ea typeface="微软雅黑" panose="020B0503020204020204" pitchFamily="34"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a:extLst>
              <a:ext uri="{FF2B5EF4-FFF2-40B4-BE49-F238E27FC236}">
                <a16:creationId xmlns:a16="http://schemas.microsoft.com/office/drawing/2014/main" xmlns="" id="{531D17CB-6F2A-4931-9E8C-A70A769DAE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备注占位符 2">
            <a:extLst>
              <a:ext uri="{FF2B5EF4-FFF2-40B4-BE49-F238E27FC236}">
                <a16:creationId xmlns:a16="http://schemas.microsoft.com/office/drawing/2014/main" xmlns="" id="{CB306029-1B49-4CAE-AA38-DFDF114A06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p>
        </p:txBody>
      </p:sp>
      <p:sp>
        <p:nvSpPr>
          <p:cNvPr id="130052" name="灯片编号占位符 3">
            <a:extLst>
              <a:ext uri="{FF2B5EF4-FFF2-40B4-BE49-F238E27FC236}">
                <a16:creationId xmlns:a16="http://schemas.microsoft.com/office/drawing/2014/main" xmlns="" id="{EB4E0BCC-8128-4F0A-AD75-0148861D7F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7CDC6D2-7FDC-44E5-BB66-2DD0820427BF}" type="slidenum">
              <a:rPr lang="zh-CN" altLang="en-US"/>
              <a:pPr fontAlgn="base">
                <a:spcBef>
                  <a:spcPct val="0"/>
                </a:spcBef>
                <a:spcAft>
                  <a:spcPct val="0"/>
                </a:spcAft>
              </a:pPr>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a:extLst>
              <a:ext uri="{FF2B5EF4-FFF2-40B4-BE49-F238E27FC236}">
                <a16:creationId xmlns:a16="http://schemas.microsoft.com/office/drawing/2014/main" xmlns="" id="{B31BF6B6-4AAE-4DD4-882D-63E519B415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备注占位符 2">
            <a:extLst>
              <a:ext uri="{FF2B5EF4-FFF2-40B4-BE49-F238E27FC236}">
                <a16:creationId xmlns:a16="http://schemas.microsoft.com/office/drawing/2014/main" xmlns="" id="{A16D9206-CFDD-4860-99EB-09A917A974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p>
        </p:txBody>
      </p:sp>
      <p:sp>
        <p:nvSpPr>
          <p:cNvPr id="132100" name="灯片编号占位符 3">
            <a:extLst>
              <a:ext uri="{FF2B5EF4-FFF2-40B4-BE49-F238E27FC236}">
                <a16:creationId xmlns:a16="http://schemas.microsoft.com/office/drawing/2014/main" xmlns="" id="{7AE802C7-FA5A-41AC-A842-988CE205B0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58D8818-03CE-45B1-8B36-F48DE3B121E8}" type="slidenum">
              <a:rPr lang="zh-CN" altLang="en-US"/>
              <a:pPr fontAlgn="base">
                <a:spcBef>
                  <a:spcPct val="0"/>
                </a:spcBef>
                <a:spcAft>
                  <a:spcPct val="0"/>
                </a:spcAft>
              </a:pPr>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a:extLst>
              <a:ext uri="{FF2B5EF4-FFF2-40B4-BE49-F238E27FC236}">
                <a16:creationId xmlns:a16="http://schemas.microsoft.com/office/drawing/2014/main" xmlns="" id="{FEEB8AB2-C6F6-4138-9BE8-97BDD7BBAA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备注占位符 2">
            <a:extLst>
              <a:ext uri="{FF2B5EF4-FFF2-40B4-BE49-F238E27FC236}">
                <a16:creationId xmlns:a16="http://schemas.microsoft.com/office/drawing/2014/main" xmlns="" id="{72B1D390-DBD5-4277-9EFA-E44A7DDA7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p>
        </p:txBody>
      </p:sp>
      <p:sp>
        <p:nvSpPr>
          <p:cNvPr id="134148" name="灯片编号占位符 3">
            <a:extLst>
              <a:ext uri="{FF2B5EF4-FFF2-40B4-BE49-F238E27FC236}">
                <a16:creationId xmlns:a16="http://schemas.microsoft.com/office/drawing/2014/main" xmlns="" id="{E3A93B53-81F5-4AD0-92B5-BE91811D0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C3AC514-991C-4F9B-9B49-0A8EBE094FE9}" type="slidenum">
              <a:rPr lang="zh-CN" altLang="en-US"/>
              <a:pPr fontAlgn="base">
                <a:spcBef>
                  <a:spcPct val="0"/>
                </a:spcBef>
                <a:spcAft>
                  <a:spcPct val="0"/>
                </a:spcAft>
              </a:pPr>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xmlns="" id="{413B4EE0-43CD-4E23-884C-658A0666B2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xmlns="" id="{016E35D1-80DF-427B-B40D-4AB6F2016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35844" name="灯片编号占位符 3">
            <a:extLst>
              <a:ext uri="{FF2B5EF4-FFF2-40B4-BE49-F238E27FC236}">
                <a16:creationId xmlns:a16="http://schemas.microsoft.com/office/drawing/2014/main" xmlns="" id="{EF5D7EDE-93F8-47B4-BFDF-1DD4B49EF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DA6D008-97FA-4C96-A436-1D03AD1A3035}" type="slidenum">
              <a:rPr lang="zh-CN" altLang="en-US"/>
              <a:pPr fontAlgn="base">
                <a:spcBef>
                  <a:spcPct val="0"/>
                </a:spcBef>
                <a:spcAft>
                  <a:spcPct val="0"/>
                </a:spcAft>
              </a:pPr>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a:extLst>
              <a:ext uri="{FF2B5EF4-FFF2-40B4-BE49-F238E27FC236}">
                <a16:creationId xmlns:a16="http://schemas.microsoft.com/office/drawing/2014/main" xmlns="" id="{0DAC337C-E8B4-4E9A-B88A-1D2D39B885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备注占位符 2">
            <a:extLst>
              <a:ext uri="{FF2B5EF4-FFF2-40B4-BE49-F238E27FC236}">
                <a16:creationId xmlns:a16="http://schemas.microsoft.com/office/drawing/2014/main" xmlns="" id="{FAD022CC-3617-49FB-B5C3-07D754817B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36196" name="灯片编号占位符 3">
            <a:extLst>
              <a:ext uri="{FF2B5EF4-FFF2-40B4-BE49-F238E27FC236}">
                <a16:creationId xmlns:a16="http://schemas.microsoft.com/office/drawing/2014/main" xmlns="" id="{03DD08EE-0458-4E9C-862D-C56376183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21AFB37-1E29-4DA3-8244-F068E4FCFAE2}" type="slidenum">
              <a:rPr lang="en-US" altLang="zh-CN">
                <a:latin typeface="Arial" panose="020B0604020202020204" pitchFamily="34" charset="0"/>
                <a:ea typeface="微软雅黑" panose="020B0503020204020204" pitchFamily="34" charset="-122"/>
              </a:rPr>
              <a:pPr fontAlgn="base">
                <a:spcBef>
                  <a:spcPct val="0"/>
                </a:spcBef>
                <a:spcAft>
                  <a:spcPct val="0"/>
                </a:spcAft>
              </a:pPr>
              <a:t>60</a:t>
            </a:fld>
            <a:endParaRPr lang="en-US" altLang="zh-CN">
              <a:latin typeface="Arial" panose="020B0604020202020204" pitchFamily="34" charset="0"/>
              <a:ea typeface="微软雅黑" panose="020B0503020204020204" pitchFamily="34"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a:extLst>
              <a:ext uri="{FF2B5EF4-FFF2-40B4-BE49-F238E27FC236}">
                <a16:creationId xmlns:a16="http://schemas.microsoft.com/office/drawing/2014/main" xmlns="" id="{1D5E10C1-5CD0-4437-A67A-7B446DC425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备注占位符 2">
            <a:extLst>
              <a:ext uri="{FF2B5EF4-FFF2-40B4-BE49-F238E27FC236}">
                <a16:creationId xmlns:a16="http://schemas.microsoft.com/office/drawing/2014/main" xmlns="" id="{7FD4B9CE-F05E-426D-BC34-3AA429C27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138244" name="灯片编号占位符 3">
            <a:extLst>
              <a:ext uri="{FF2B5EF4-FFF2-40B4-BE49-F238E27FC236}">
                <a16:creationId xmlns:a16="http://schemas.microsoft.com/office/drawing/2014/main" xmlns="" id="{684373FF-05FA-4E26-8F94-CFBF105DF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7F58910-8B0B-4C82-B412-CB9B4AA1829F}" type="slidenum">
              <a:rPr lang="zh-CN" altLang="en-US"/>
              <a:pPr fontAlgn="base">
                <a:spcBef>
                  <a:spcPct val="0"/>
                </a:spcBef>
                <a:spcAft>
                  <a:spcPct val="0"/>
                </a:spcAft>
              </a:pPr>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a:extLst>
              <a:ext uri="{FF2B5EF4-FFF2-40B4-BE49-F238E27FC236}">
                <a16:creationId xmlns:a16="http://schemas.microsoft.com/office/drawing/2014/main" xmlns="" id="{C3FADC16-A48F-4504-B4F5-FF093C87EF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备注占位符 2">
            <a:extLst>
              <a:ext uri="{FF2B5EF4-FFF2-40B4-BE49-F238E27FC236}">
                <a16:creationId xmlns:a16="http://schemas.microsoft.com/office/drawing/2014/main" xmlns="" id="{DCD1050E-8A2A-43BE-9844-70F4F7C9B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40292" name="灯片编号占位符 3">
            <a:extLst>
              <a:ext uri="{FF2B5EF4-FFF2-40B4-BE49-F238E27FC236}">
                <a16:creationId xmlns:a16="http://schemas.microsoft.com/office/drawing/2014/main" xmlns="" id="{BA484BBE-ADA0-4B3E-B218-4BC2B51A6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5CDD7AD-923A-4A0B-A3B5-728D68E35242}" type="slidenum">
              <a:rPr lang="zh-CN" altLang="en-US"/>
              <a:pPr fontAlgn="base">
                <a:spcBef>
                  <a:spcPct val="0"/>
                </a:spcBef>
                <a:spcAft>
                  <a:spcPct val="0"/>
                </a:spcAft>
              </a:pPr>
              <a:t>62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xmlns="" id="{15A0FBFA-9EA7-4C48-9A80-2366BB79E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xmlns="" id="{01AF50CA-20E3-48AF-BF61-951C85984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50180" name="灯片编号占位符 3">
            <a:extLst>
              <a:ext uri="{FF2B5EF4-FFF2-40B4-BE49-F238E27FC236}">
                <a16:creationId xmlns:a16="http://schemas.microsoft.com/office/drawing/2014/main" xmlns="" id="{9F4262D4-C499-4238-B783-4BA6075607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ACA3194-D5D5-4D51-BB11-ECC287B0C21E}" type="slidenum">
              <a:rPr lang="zh-CN" altLang="en-US"/>
              <a:pPr fontAlgn="base">
                <a:spcBef>
                  <a:spcPct val="0"/>
                </a:spcBef>
                <a:spcAft>
                  <a:spcPct val="0"/>
                </a:spcAft>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a:extLst>
              <a:ext uri="{FF2B5EF4-FFF2-40B4-BE49-F238E27FC236}">
                <a16:creationId xmlns:a16="http://schemas.microsoft.com/office/drawing/2014/main" xmlns="" id="{B3E0061F-21CA-4159-BF52-9FE41AA43D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a:extLst>
              <a:ext uri="{FF2B5EF4-FFF2-40B4-BE49-F238E27FC236}">
                <a16:creationId xmlns:a16="http://schemas.microsoft.com/office/drawing/2014/main" xmlns="" id="{E35367F3-57C1-4D11-877B-81B19C9DBD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
        <p:nvSpPr>
          <p:cNvPr id="41988" name="灯片编号占位符 3">
            <a:extLst>
              <a:ext uri="{FF2B5EF4-FFF2-40B4-BE49-F238E27FC236}">
                <a16:creationId xmlns:a16="http://schemas.microsoft.com/office/drawing/2014/main" xmlns="" id="{D555D434-F723-40C9-BDB3-EFA0DFCBD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9F01D6C-1DE7-4EB7-90B2-65DFBA042129}" type="slidenum">
              <a:rPr lang="zh-CN" altLang="en-US"/>
              <a:pPr fontAlgn="base">
                <a:spcBef>
                  <a:spcPct val="0"/>
                </a:spcBef>
                <a:spcAft>
                  <a:spcPct val="0"/>
                </a:spcAft>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xmlns="" id="{61C0E04F-200F-4169-A1A2-9EE1F512C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xmlns="" id="{93D5F019-7499-4536-9704-FBF647018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dirty="0"/>
          </a:p>
        </p:txBody>
      </p:sp>
      <p:sp>
        <p:nvSpPr>
          <p:cNvPr id="44036" name="灯片编号占位符 3">
            <a:extLst>
              <a:ext uri="{FF2B5EF4-FFF2-40B4-BE49-F238E27FC236}">
                <a16:creationId xmlns:a16="http://schemas.microsoft.com/office/drawing/2014/main" xmlns="" id="{33A7025B-9EFB-4B8C-8484-D9EEC86788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64793" indent="-294151">
              <a:defRPr>
                <a:solidFill>
                  <a:schemeClr val="tx1"/>
                </a:solidFill>
                <a:latin typeface="Calibri" panose="020F0502020204030204" pitchFamily="34" charset="0"/>
                <a:ea typeface="宋体" panose="02010600030101010101" pitchFamily="2" charset="-122"/>
              </a:defRPr>
            </a:lvl2pPr>
            <a:lvl3pPr marL="1176604" indent="-235321">
              <a:defRPr>
                <a:solidFill>
                  <a:schemeClr val="tx1"/>
                </a:solidFill>
                <a:latin typeface="Calibri" panose="020F0502020204030204" pitchFamily="34" charset="0"/>
                <a:ea typeface="宋体" panose="02010600030101010101" pitchFamily="2" charset="-122"/>
              </a:defRPr>
            </a:lvl3pPr>
            <a:lvl4pPr marL="1647246" indent="-235321">
              <a:defRPr>
                <a:solidFill>
                  <a:schemeClr val="tx1"/>
                </a:solidFill>
                <a:latin typeface="Calibri" panose="020F0502020204030204" pitchFamily="34" charset="0"/>
                <a:ea typeface="宋体" panose="02010600030101010101" pitchFamily="2" charset="-122"/>
              </a:defRPr>
            </a:lvl4pPr>
            <a:lvl5pPr marL="2117888" indent="-235321">
              <a:defRPr>
                <a:solidFill>
                  <a:schemeClr val="tx1"/>
                </a:solidFill>
                <a:latin typeface="Calibri" panose="020F0502020204030204" pitchFamily="34" charset="0"/>
                <a:ea typeface="宋体" panose="02010600030101010101" pitchFamily="2" charset="-122"/>
              </a:defRPr>
            </a:lvl5pPr>
            <a:lvl6pPr marL="2588529"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059171"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529813"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000454" indent="-235321"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C142561-DDEB-425C-B3CB-ED9EBD5A5458}" type="slidenum">
              <a:rPr lang="zh-CN" altLang="en-US"/>
              <a:pPr fontAlgn="base">
                <a:spcBef>
                  <a:spcPct val="0"/>
                </a:spcBef>
                <a:spcAft>
                  <a:spcPct val="0"/>
                </a:spcAft>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endParaRPr lang="zh-CN" altLang="en-US" dirty="0"/>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B88FF5B-4EBB-443E-8E21-C28ADD6551EC}"/>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xmlns="" id="{E623C215-4A10-4746-A65A-B9C165E7ECD3}"/>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E58983E-4D06-4DFF-BEC8-77A0BCB89AAC}"/>
              </a:ext>
            </a:extLst>
          </p:cNvPr>
          <p:cNvSpPr>
            <a:spLocks noGrp="1"/>
          </p:cNvSpPr>
          <p:nvPr>
            <p:ph type="sldNum" sz="quarter" idx="12"/>
          </p:nvPr>
        </p:nvSpPr>
        <p:spPr>
          <a:xfrm>
            <a:off x="8737600" y="6356350"/>
            <a:ext cx="2844800" cy="365125"/>
          </a:xfrm>
        </p:spPr>
        <p:txBody>
          <a:bodyPr/>
          <a:lstStyle>
            <a:lvl1pPr>
              <a:defRPr smtClean="0"/>
            </a:lvl1pPr>
          </a:lstStyle>
          <a:p>
            <a:pPr>
              <a:defRPr/>
            </a:pPr>
            <a:fld id="{44539402-14E3-4CA1-890E-9B16CC64AC7F}" type="slidenum">
              <a:rPr lang="zh-CN" altLang="en-US"/>
              <a:pPr>
                <a:defRPr/>
              </a:pPr>
              <a:t>‹#›</a:t>
            </a:fld>
            <a:endParaRPr lang="zh-CN" altLang="en-US"/>
          </a:p>
        </p:txBody>
      </p:sp>
    </p:spTree>
    <p:extLst>
      <p:ext uri="{BB962C8B-B14F-4D97-AF65-F5344CB8AC3E}">
        <p14:creationId xmlns:p14="http://schemas.microsoft.com/office/powerpoint/2010/main" val="3332354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0959797-F2E7-40A6-85D1-D058D9C4CF3C}"/>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xmlns="" id="{097FCE95-D7A9-4152-9E9F-D9C3FAA9C118}"/>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3BB71494-EC57-43B4-BD25-B6A2D0AFF1B2}"/>
              </a:ext>
            </a:extLst>
          </p:cNvPr>
          <p:cNvSpPr>
            <a:spLocks noGrp="1"/>
          </p:cNvSpPr>
          <p:nvPr>
            <p:ph type="sldNum" sz="quarter" idx="12"/>
          </p:nvPr>
        </p:nvSpPr>
        <p:spPr>
          <a:xfrm>
            <a:off x="8737600" y="6356350"/>
            <a:ext cx="2844800" cy="365125"/>
          </a:xfrm>
        </p:spPr>
        <p:txBody>
          <a:bodyPr/>
          <a:lstStyle>
            <a:lvl1pPr>
              <a:defRPr smtClean="0"/>
            </a:lvl1pPr>
          </a:lstStyle>
          <a:p>
            <a:pPr>
              <a:defRPr/>
            </a:pPr>
            <a:fld id="{D774F41F-C58C-45B7-85D2-CC2B9775890F}" type="slidenum">
              <a:rPr lang="zh-CN" altLang="en-US"/>
              <a:pPr>
                <a:defRPr/>
              </a:pPr>
              <a:t>‹#›</a:t>
            </a:fld>
            <a:endParaRPr lang="zh-CN" altLang="en-US"/>
          </a:p>
        </p:txBody>
      </p:sp>
    </p:spTree>
    <p:extLst>
      <p:ext uri="{BB962C8B-B14F-4D97-AF65-F5344CB8AC3E}">
        <p14:creationId xmlns:p14="http://schemas.microsoft.com/office/powerpoint/2010/main" val="230604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FBB38B9-EE9B-46F1-A153-F481E0065D75}"/>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xmlns="" id="{23191E9C-E37A-40BD-B38A-D5151F6A7F32}"/>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FCB08EE5-6038-40E4-9341-006DBF7EB202}"/>
              </a:ext>
            </a:extLst>
          </p:cNvPr>
          <p:cNvSpPr>
            <a:spLocks noGrp="1"/>
          </p:cNvSpPr>
          <p:nvPr>
            <p:ph type="sldNum" sz="quarter" idx="12"/>
          </p:nvPr>
        </p:nvSpPr>
        <p:spPr>
          <a:xfrm>
            <a:off x="8737600" y="6356350"/>
            <a:ext cx="2844800" cy="365125"/>
          </a:xfrm>
        </p:spPr>
        <p:txBody>
          <a:bodyPr/>
          <a:lstStyle>
            <a:lvl1pPr>
              <a:defRPr smtClean="0"/>
            </a:lvl1pPr>
          </a:lstStyle>
          <a:p>
            <a:pPr>
              <a:defRPr/>
            </a:pPr>
            <a:fld id="{713D9899-5BE7-4548-B66E-854737FAB494}" type="slidenum">
              <a:rPr lang="zh-CN" altLang="en-US"/>
              <a:pPr>
                <a:defRPr/>
              </a:pPr>
              <a:t>‹#›</a:t>
            </a:fld>
            <a:endParaRPr lang="zh-CN" altLang="en-US"/>
          </a:p>
        </p:txBody>
      </p:sp>
    </p:spTree>
    <p:extLst>
      <p:ext uri="{BB962C8B-B14F-4D97-AF65-F5344CB8AC3E}">
        <p14:creationId xmlns:p14="http://schemas.microsoft.com/office/powerpoint/2010/main" val="116304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5" name="标题 1"/>
          <p:cNvSpPr>
            <a:spLocks noGrp="1"/>
          </p:cNvSpPr>
          <p:nvPr>
            <p:ph type="title"/>
          </p:nvPr>
        </p:nvSpPr>
        <p:spPr>
          <a:xfrm>
            <a:off x="513733" y="266388"/>
            <a:ext cx="10231016" cy="361185"/>
          </a:xfrm>
          <a:prstGeom prst="rect">
            <a:avLst/>
          </a:prstGeom>
        </p:spPr>
        <p:txBody>
          <a:bodyPr/>
          <a:lstStyle>
            <a:lvl1pPr algn="l" rtl="0" eaLnBrk="0" fontAlgn="base" hangingPunct="0">
              <a:spcBef>
                <a:spcPct val="0"/>
              </a:spcBef>
              <a:spcAft>
                <a:spcPct val="0"/>
              </a:spcAft>
              <a:defRPr lang="zh-TW" altLang="en-US" sz="2000">
                <a:solidFill>
                  <a:srgbClr val="001E9E"/>
                </a:solidFill>
                <a:latin typeface="微软雅黑" pitchFamily="34" charset="-122"/>
                <a:ea typeface="微软雅黑" pitchFamily="34" charset="-122"/>
                <a:cs typeface="+mj-cs"/>
              </a:defRPr>
            </a:lvl1pPr>
          </a:lstStyle>
          <a:p>
            <a:r>
              <a:rPr lang="zh-CN" altLang="en-US" dirty="0"/>
              <a:t>单击此处编辑母版标题样式</a:t>
            </a:r>
            <a:endParaRPr lang="zh-TW" altLang="en-US" dirty="0"/>
          </a:p>
        </p:txBody>
      </p:sp>
      <p:sp>
        <p:nvSpPr>
          <p:cNvPr id="3" name="Rectangle 4">
            <a:extLst>
              <a:ext uri="{FF2B5EF4-FFF2-40B4-BE49-F238E27FC236}">
                <a16:creationId xmlns:a16="http://schemas.microsoft.com/office/drawing/2014/main" xmlns="" id="{138719DC-5C4A-4539-8E04-5B213B71C913}"/>
              </a:ext>
            </a:extLst>
          </p:cNvPr>
          <p:cNvSpPr>
            <a:spLocks noGrp="1" noChangeArrowheads="1"/>
          </p:cNvSpPr>
          <p:nvPr>
            <p:ph type="dt" sz="half" idx="10"/>
          </p:nvPr>
        </p:nvSpPr>
        <p:spPr>
          <a:xfrm>
            <a:off x="8975725" y="6238875"/>
            <a:ext cx="2844800" cy="476250"/>
          </a:xfrm>
        </p:spPr>
        <p:txBody>
          <a:bodyPr/>
          <a:lstStyle>
            <a:lvl1pPr>
              <a:defRPr dirty="0"/>
            </a:lvl1pPr>
          </a:lstStyle>
          <a:p>
            <a:pPr>
              <a:defRPr/>
            </a:pPr>
            <a:endParaRPr lang="en-US" altLang="zh-CN"/>
          </a:p>
        </p:txBody>
      </p:sp>
      <p:sp>
        <p:nvSpPr>
          <p:cNvPr id="4" name="Rectangle 5">
            <a:extLst>
              <a:ext uri="{FF2B5EF4-FFF2-40B4-BE49-F238E27FC236}">
                <a16:creationId xmlns:a16="http://schemas.microsoft.com/office/drawing/2014/main" xmlns="" id="{4ABDB3AE-02EA-4244-B1BB-C007086EEC85}"/>
              </a:ext>
            </a:extLst>
          </p:cNvPr>
          <p:cNvSpPr>
            <a:spLocks noGrp="1" noChangeArrowheads="1"/>
          </p:cNvSpPr>
          <p:nvPr>
            <p:ph type="ftr" sz="quarter" idx="11"/>
          </p:nvPr>
        </p:nvSpPr>
        <p:spPr>
          <a:xfrm>
            <a:off x="4165600" y="6245225"/>
            <a:ext cx="3860800" cy="476250"/>
          </a:xfrm>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xmlns="" id="{97981F07-6EB1-4F12-9863-2868CF183117}"/>
              </a:ext>
            </a:extLst>
          </p:cNvPr>
          <p:cNvSpPr>
            <a:spLocks noGrp="1" noChangeArrowheads="1"/>
          </p:cNvSpPr>
          <p:nvPr>
            <p:ph type="sldNum" sz="quarter" idx="12"/>
          </p:nvPr>
        </p:nvSpPr>
        <p:spPr>
          <a:xfrm>
            <a:off x="334963" y="6361113"/>
            <a:ext cx="930275" cy="360362"/>
          </a:xfrm>
        </p:spPr>
        <p:txBody>
          <a:bodyPr/>
          <a:lstStyle>
            <a:lvl1pPr>
              <a:defRPr dirty="0"/>
            </a:lvl1pPr>
          </a:lstStyle>
          <a:p>
            <a:pPr>
              <a:defRPr/>
            </a:pPr>
            <a:r>
              <a:rPr lang="en-US" altLang="zh-CN"/>
              <a:t>Page 1</a:t>
            </a:r>
          </a:p>
        </p:txBody>
      </p:sp>
    </p:spTree>
    <p:extLst>
      <p:ext uri="{BB962C8B-B14F-4D97-AF65-F5344CB8AC3E}">
        <p14:creationId xmlns:p14="http://schemas.microsoft.com/office/powerpoint/2010/main" val="1974358292"/>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5A1A54C-7E5E-4160-8EF5-51D73A096A6C}"/>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xmlns="" id="{3B2B8CA6-A714-4625-9476-DC75992DB5EC}"/>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F97CEB11-859F-4BFE-A114-2CACDC200FB0}"/>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7821BBF-A827-430E-81F1-E6E42264C4DF}" type="slidenum">
              <a:rPr lang="zh-CN" altLang="en-US"/>
              <a:pPr>
                <a:defRPr/>
              </a:pPr>
              <a:t>‹#›</a:t>
            </a:fld>
            <a:endParaRPr lang="zh-CN" altLang="en-US"/>
          </a:p>
        </p:txBody>
      </p:sp>
    </p:spTree>
    <p:extLst>
      <p:ext uri="{BB962C8B-B14F-4D97-AF65-F5344CB8AC3E}">
        <p14:creationId xmlns:p14="http://schemas.microsoft.com/office/powerpoint/2010/main" val="2780789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1634EB9-401F-4560-84DF-E932BF2BAFA8}"/>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xmlns="" id="{41E2A03D-6CB1-4A7B-9A19-16AC5613C72E}"/>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ADA19BB3-C0B6-4E03-B17C-56BCA3FCB3DA}"/>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CFDF3CF-A533-4AC6-A0C3-0B988B226BBF}" type="slidenum">
              <a:rPr lang="zh-CN" altLang="en-US"/>
              <a:pPr>
                <a:defRPr/>
              </a:pPr>
              <a:t>‹#›</a:t>
            </a:fld>
            <a:endParaRPr lang="zh-CN" altLang="en-US"/>
          </a:p>
        </p:txBody>
      </p:sp>
    </p:spTree>
    <p:extLst>
      <p:ext uri="{BB962C8B-B14F-4D97-AF65-F5344CB8AC3E}">
        <p14:creationId xmlns:p14="http://schemas.microsoft.com/office/powerpoint/2010/main" val="279014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6751300-D0AA-4A6C-8A37-BD9019C0A14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xmlns="" id="{EDDBB1BA-4C68-4319-911C-E5BE3914793F}"/>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B460B8DF-0AD4-4AE9-A04C-B9F85911A745}"/>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657FBF10-710B-4D24-AD04-2FFB15744EBE}" type="slidenum">
              <a:rPr lang="zh-CN" altLang="en-US"/>
              <a:pPr>
                <a:defRPr/>
              </a:pPr>
              <a:t>‹#›</a:t>
            </a:fld>
            <a:endParaRPr lang="zh-CN" altLang="en-US"/>
          </a:p>
        </p:txBody>
      </p:sp>
    </p:spTree>
    <p:extLst>
      <p:ext uri="{BB962C8B-B14F-4D97-AF65-F5344CB8AC3E}">
        <p14:creationId xmlns:p14="http://schemas.microsoft.com/office/powerpoint/2010/main" val="67805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92A6F21-7A42-4189-9A37-F104DA36D87B}"/>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页脚占位符 5">
            <a:extLst>
              <a:ext uri="{FF2B5EF4-FFF2-40B4-BE49-F238E27FC236}">
                <a16:creationId xmlns:a16="http://schemas.microsoft.com/office/drawing/2014/main" xmlns="" id="{E3998161-897C-48FD-A99C-58AC2D291BD6}"/>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xmlns="" id="{DA57F76C-5BB9-4DEA-81FA-F54DBAB05DBD}"/>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4F5513D7-4E16-4D53-99ED-E3A0AB43A6C5}" type="slidenum">
              <a:rPr lang="zh-CN" altLang="en-US"/>
              <a:pPr>
                <a:defRPr/>
              </a:pPr>
              <a:t>‹#›</a:t>
            </a:fld>
            <a:endParaRPr lang="zh-CN" altLang="en-US"/>
          </a:p>
        </p:txBody>
      </p:sp>
    </p:spTree>
    <p:extLst>
      <p:ext uri="{BB962C8B-B14F-4D97-AF65-F5344CB8AC3E}">
        <p14:creationId xmlns:p14="http://schemas.microsoft.com/office/powerpoint/2010/main" val="1238843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D6BCC93-1BB8-4BBA-AFC1-DFEBF21BABA0}"/>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8" name="页脚占位符 7">
            <a:extLst>
              <a:ext uri="{FF2B5EF4-FFF2-40B4-BE49-F238E27FC236}">
                <a16:creationId xmlns:a16="http://schemas.microsoft.com/office/drawing/2014/main" xmlns="" id="{24ED5CF2-EF4C-48DC-A501-17A9B34ACE41}"/>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9" name="灯片编号占位符 8">
            <a:extLst>
              <a:ext uri="{FF2B5EF4-FFF2-40B4-BE49-F238E27FC236}">
                <a16:creationId xmlns:a16="http://schemas.microsoft.com/office/drawing/2014/main" xmlns="" id="{204CB7B2-2F83-43B0-9EF2-8C4C1CD1958E}"/>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13D62DA-8FC2-4CB1-91A9-0132844A0D1B}" type="slidenum">
              <a:rPr lang="zh-CN" altLang="en-US"/>
              <a:pPr>
                <a:defRPr/>
              </a:pPr>
              <a:t>‹#›</a:t>
            </a:fld>
            <a:endParaRPr lang="zh-CN" altLang="en-US"/>
          </a:p>
        </p:txBody>
      </p:sp>
    </p:spTree>
    <p:extLst>
      <p:ext uri="{BB962C8B-B14F-4D97-AF65-F5344CB8AC3E}">
        <p14:creationId xmlns:p14="http://schemas.microsoft.com/office/powerpoint/2010/main" val="2472559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D95186C-90D2-4FF4-AECF-B08445BA0E5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页脚占位符 3">
            <a:extLst>
              <a:ext uri="{FF2B5EF4-FFF2-40B4-BE49-F238E27FC236}">
                <a16:creationId xmlns:a16="http://schemas.microsoft.com/office/drawing/2014/main" xmlns="" id="{6EECF510-A873-43EE-90E1-D4B9A8E6D74B}"/>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灯片编号占位符 4">
            <a:extLst>
              <a:ext uri="{FF2B5EF4-FFF2-40B4-BE49-F238E27FC236}">
                <a16:creationId xmlns:a16="http://schemas.microsoft.com/office/drawing/2014/main" xmlns="" id="{9B8CB156-38D7-4B38-9C3E-67C6FA8D097E}"/>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DCCB012F-32CB-410E-881D-3187925C7EEC}" type="slidenum">
              <a:rPr lang="zh-CN" altLang="en-US"/>
              <a:pPr>
                <a:defRPr/>
              </a:pPr>
              <a:t>‹#›</a:t>
            </a:fld>
            <a:endParaRPr lang="zh-CN" altLang="en-US"/>
          </a:p>
        </p:txBody>
      </p:sp>
    </p:spTree>
    <p:extLst>
      <p:ext uri="{BB962C8B-B14F-4D97-AF65-F5344CB8AC3E}">
        <p14:creationId xmlns:p14="http://schemas.microsoft.com/office/powerpoint/2010/main" val="93045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7B45211-38E4-4B1D-8573-0BE16D97E60C}"/>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3" name="页脚占位符 2">
            <a:extLst>
              <a:ext uri="{FF2B5EF4-FFF2-40B4-BE49-F238E27FC236}">
                <a16:creationId xmlns:a16="http://schemas.microsoft.com/office/drawing/2014/main" xmlns="" id="{2336969D-D652-4932-AA4D-242F372ADEC8}"/>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a:extLst>
              <a:ext uri="{FF2B5EF4-FFF2-40B4-BE49-F238E27FC236}">
                <a16:creationId xmlns:a16="http://schemas.microsoft.com/office/drawing/2014/main" xmlns="" id="{720424EF-4118-4F79-B6D7-D1DC8705C7F6}"/>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FBA88CC3-5ADF-48FC-A6CE-D16162EC9E14}" type="slidenum">
              <a:rPr lang="zh-CN" altLang="en-US"/>
              <a:pPr>
                <a:defRPr/>
              </a:pPr>
              <a:t>‹#›</a:t>
            </a:fld>
            <a:endParaRPr lang="zh-CN" altLang="en-US"/>
          </a:p>
        </p:txBody>
      </p:sp>
    </p:spTree>
    <p:extLst>
      <p:ext uri="{BB962C8B-B14F-4D97-AF65-F5344CB8AC3E}">
        <p14:creationId xmlns:p14="http://schemas.microsoft.com/office/powerpoint/2010/main" val="205274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BBF298-F426-43A6-8DA4-E0E797B5CBAD}"/>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xmlns="" id="{F8DF3740-1A70-4E6F-9DE0-0548B6F1864F}"/>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95DA01A-BF3D-4CF3-802D-E1AAE640B014}"/>
              </a:ext>
            </a:extLst>
          </p:cNvPr>
          <p:cNvSpPr>
            <a:spLocks noGrp="1"/>
          </p:cNvSpPr>
          <p:nvPr>
            <p:ph type="sldNum" sz="quarter" idx="12"/>
          </p:nvPr>
        </p:nvSpPr>
        <p:spPr>
          <a:xfrm>
            <a:off x="8737600" y="6356350"/>
            <a:ext cx="2844800" cy="365125"/>
          </a:xfrm>
        </p:spPr>
        <p:txBody>
          <a:bodyPr/>
          <a:lstStyle>
            <a:lvl1pPr>
              <a:defRPr smtClean="0"/>
            </a:lvl1pPr>
          </a:lstStyle>
          <a:p>
            <a:pPr>
              <a:defRPr/>
            </a:pPr>
            <a:fld id="{AB92365E-6D81-4B60-900C-C3F262B9A027}" type="slidenum">
              <a:rPr lang="zh-CN" altLang="en-US"/>
              <a:pPr>
                <a:defRPr/>
              </a:pPr>
              <a:t>‹#›</a:t>
            </a:fld>
            <a:endParaRPr lang="zh-CN" altLang="en-US"/>
          </a:p>
        </p:txBody>
      </p:sp>
    </p:spTree>
    <p:extLst>
      <p:ext uri="{BB962C8B-B14F-4D97-AF65-F5344CB8AC3E}">
        <p14:creationId xmlns:p14="http://schemas.microsoft.com/office/powerpoint/2010/main" val="204554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28226BE-AE86-485C-8DFE-08A33383D72C}"/>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页脚占位符 5">
            <a:extLst>
              <a:ext uri="{FF2B5EF4-FFF2-40B4-BE49-F238E27FC236}">
                <a16:creationId xmlns:a16="http://schemas.microsoft.com/office/drawing/2014/main" xmlns="" id="{26ECA2F0-0C18-4B3D-B993-00EB974907B4}"/>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xmlns="" id="{A65CB42B-131F-4F5F-BE3F-BCDDF7389343}"/>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88B7492-641A-4D60-AEA8-B639B363E57A}" type="slidenum">
              <a:rPr lang="zh-CN" altLang="en-US"/>
              <a:pPr>
                <a:defRPr/>
              </a:pPr>
              <a:t>‹#›</a:t>
            </a:fld>
            <a:endParaRPr lang="zh-CN" altLang="en-US"/>
          </a:p>
        </p:txBody>
      </p:sp>
    </p:spTree>
    <p:extLst>
      <p:ext uri="{BB962C8B-B14F-4D97-AF65-F5344CB8AC3E}">
        <p14:creationId xmlns:p14="http://schemas.microsoft.com/office/powerpoint/2010/main" val="3302388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3D2470-2A4C-411F-A953-8182BDCF879E}"/>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页脚占位符 5">
            <a:extLst>
              <a:ext uri="{FF2B5EF4-FFF2-40B4-BE49-F238E27FC236}">
                <a16:creationId xmlns:a16="http://schemas.microsoft.com/office/drawing/2014/main" xmlns="" id="{15C36BCF-D373-47E7-86A7-E916BC09F970}"/>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xmlns="" id="{B1B7A78B-86DF-426B-83D6-8F873B8FE36F}"/>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3894E78F-2AEE-4177-B7FF-1565874E91A8}" type="slidenum">
              <a:rPr lang="zh-CN" altLang="en-US"/>
              <a:pPr>
                <a:defRPr/>
              </a:pPr>
              <a:t>‹#›</a:t>
            </a:fld>
            <a:endParaRPr lang="zh-CN" altLang="en-US"/>
          </a:p>
        </p:txBody>
      </p:sp>
    </p:spTree>
    <p:extLst>
      <p:ext uri="{BB962C8B-B14F-4D97-AF65-F5344CB8AC3E}">
        <p14:creationId xmlns:p14="http://schemas.microsoft.com/office/powerpoint/2010/main" val="3571616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EF7F04A-59EE-4D3E-B598-281891E5B8F8}"/>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xmlns="" id="{76D659A1-B37A-4E88-A160-94C0E6A1A547}"/>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EF731834-2C28-484D-A282-585583D2C4CA}"/>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AD86AA5D-5B46-4AD4-A278-2E632CC9F615}" type="slidenum">
              <a:rPr lang="zh-CN" altLang="en-US"/>
              <a:pPr>
                <a:defRPr/>
              </a:pPr>
              <a:t>‹#›</a:t>
            </a:fld>
            <a:endParaRPr lang="zh-CN" altLang="en-US"/>
          </a:p>
        </p:txBody>
      </p:sp>
    </p:spTree>
    <p:extLst>
      <p:ext uri="{BB962C8B-B14F-4D97-AF65-F5344CB8AC3E}">
        <p14:creationId xmlns:p14="http://schemas.microsoft.com/office/powerpoint/2010/main" val="3928925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9AC3FA9-5D46-4DE4-BA0F-0DC280146B17}"/>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xmlns="" id="{CA9B5097-918E-4EE2-9C02-0ADB8E1916E3}"/>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C367E911-CA3F-4011-AEC0-B277BCC83C39}"/>
              </a:ext>
            </a:extLst>
          </p:cNvPr>
          <p:cNvSpPr>
            <a:spLocks noGrp="1"/>
          </p:cNvSpPr>
          <p:nvPr>
            <p:ph type="sldNum" sz="quarter" idx="12"/>
          </p:nvPr>
        </p:nvSpPr>
        <p:spPr>
          <a:xfrm>
            <a:off x="8737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2284AF6B-D94C-42DB-AEA0-F75D897AB69C}" type="slidenum">
              <a:rPr lang="zh-CN" altLang="en-US"/>
              <a:pPr>
                <a:defRPr/>
              </a:pPr>
              <a:t>‹#›</a:t>
            </a:fld>
            <a:endParaRPr lang="zh-CN" altLang="en-US"/>
          </a:p>
        </p:txBody>
      </p:sp>
    </p:spTree>
    <p:extLst>
      <p:ext uri="{BB962C8B-B14F-4D97-AF65-F5344CB8AC3E}">
        <p14:creationId xmlns:p14="http://schemas.microsoft.com/office/powerpoint/2010/main" val="78032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xmlns="" id="{6275707F-3A4B-4BF4-9BCD-91628FCEFF4B}"/>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xmlns="" id="{5E2D8E9F-1D5C-4290-9ED5-D78CDF6756FA}"/>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8D5BF7D-D3F9-420A-B1A2-D29CB63FC723}"/>
              </a:ext>
            </a:extLst>
          </p:cNvPr>
          <p:cNvSpPr>
            <a:spLocks noGrp="1"/>
          </p:cNvSpPr>
          <p:nvPr>
            <p:ph type="sldNum" sz="quarter" idx="12"/>
          </p:nvPr>
        </p:nvSpPr>
        <p:spPr>
          <a:xfrm>
            <a:off x="8737600" y="6356350"/>
            <a:ext cx="2844800" cy="365125"/>
          </a:xfrm>
        </p:spPr>
        <p:txBody>
          <a:bodyPr/>
          <a:lstStyle>
            <a:lvl1pPr>
              <a:defRPr smtClean="0"/>
            </a:lvl1pPr>
          </a:lstStyle>
          <a:p>
            <a:pPr>
              <a:defRPr/>
            </a:pPr>
            <a:fld id="{AFA7BD79-AEFC-4C87-8676-A91B859F43CE}" type="slidenum">
              <a:rPr lang="zh-CN" altLang="en-US"/>
              <a:pPr>
                <a:defRPr/>
              </a:pPr>
              <a:t>‹#›</a:t>
            </a:fld>
            <a:endParaRPr lang="zh-CN" altLang="en-US"/>
          </a:p>
        </p:txBody>
      </p:sp>
    </p:spTree>
    <p:extLst>
      <p:ext uri="{BB962C8B-B14F-4D97-AF65-F5344CB8AC3E}">
        <p14:creationId xmlns:p14="http://schemas.microsoft.com/office/powerpoint/2010/main" val="278669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endParaRPr lang="zh-CN" altLang="en-US" dirty="0"/>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a:extLst>
              <a:ext uri="{FF2B5EF4-FFF2-40B4-BE49-F238E27FC236}">
                <a16:creationId xmlns:a16="http://schemas.microsoft.com/office/drawing/2014/main" xmlns="" id="{5CC7F1C1-B7F1-45E1-9B60-7B57FC5FD12A}"/>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6" name="页脚占位符 5">
            <a:extLst>
              <a:ext uri="{FF2B5EF4-FFF2-40B4-BE49-F238E27FC236}">
                <a16:creationId xmlns:a16="http://schemas.microsoft.com/office/drawing/2014/main" xmlns="" id="{C62F01D1-7AF9-4604-BFDD-C161CDD9D2A9}"/>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xmlns="" id="{87B4CD16-B820-462D-B4B5-3A08D31A35A9}"/>
              </a:ext>
            </a:extLst>
          </p:cNvPr>
          <p:cNvSpPr>
            <a:spLocks noGrp="1"/>
          </p:cNvSpPr>
          <p:nvPr>
            <p:ph type="sldNum" sz="quarter" idx="12"/>
          </p:nvPr>
        </p:nvSpPr>
        <p:spPr>
          <a:xfrm>
            <a:off x="8737600" y="6356350"/>
            <a:ext cx="2844800" cy="365125"/>
          </a:xfrm>
        </p:spPr>
        <p:txBody>
          <a:bodyPr/>
          <a:lstStyle>
            <a:lvl1pPr>
              <a:defRPr smtClean="0"/>
            </a:lvl1pPr>
          </a:lstStyle>
          <a:p>
            <a:pPr>
              <a:defRPr/>
            </a:pPr>
            <a:fld id="{85A70BE5-941F-4C23-AF86-C74CF31CA67E}" type="slidenum">
              <a:rPr lang="zh-CN" altLang="en-US"/>
              <a:pPr>
                <a:defRPr/>
              </a:pPr>
              <a:t>‹#›</a:t>
            </a:fld>
            <a:endParaRPr lang="zh-CN" altLang="en-US"/>
          </a:p>
        </p:txBody>
      </p:sp>
    </p:spTree>
    <p:extLst>
      <p:ext uri="{BB962C8B-B14F-4D97-AF65-F5344CB8AC3E}">
        <p14:creationId xmlns:p14="http://schemas.microsoft.com/office/powerpoint/2010/main" val="126923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C27E221-EAF6-43B5-8D89-AF1631386911}"/>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8" name="页脚占位符 7">
            <a:extLst>
              <a:ext uri="{FF2B5EF4-FFF2-40B4-BE49-F238E27FC236}">
                <a16:creationId xmlns:a16="http://schemas.microsoft.com/office/drawing/2014/main" xmlns="" id="{7BB0ACFA-1E71-4726-BC08-7F02FDDC3F05}"/>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xmlns="" id="{EEA6E04C-7EFE-4A15-A290-8968029A8931}"/>
              </a:ext>
            </a:extLst>
          </p:cNvPr>
          <p:cNvSpPr>
            <a:spLocks noGrp="1"/>
          </p:cNvSpPr>
          <p:nvPr>
            <p:ph type="sldNum" sz="quarter" idx="12"/>
          </p:nvPr>
        </p:nvSpPr>
        <p:spPr>
          <a:xfrm>
            <a:off x="8737600" y="6356350"/>
            <a:ext cx="2844800" cy="365125"/>
          </a:xfrm>
        </p:spPr>
        <p:txBody>
          <a:bodyPr/>
          <a:lstStyle>
            <a:lvl1pPr>
              <a:defRPr smtClean="0"/>
            </a:lvl1pPr>
          </a:lstStyle>
          <a:p>
            <a:pPr>
              <a:defRPr/>
            </a:pPr>
            <a:fld id="{A4B5F4C2-1A3C-47EC-B6CE-79DBABA5402E}" type="slidenum">
              <a:rPr lang="zh-CN" altLang="en-US"/>
              <a:pPr>
                <a:defRPr/>
              </a:pPr>
              <a:t>‹#›</a:t>
            </a:fld>
            <a:endParaRPr lang="zh-CN" altLang="en-US"/>
          </a:p>
        </p:txBody>
      </p:sp>
    </p:spTree>
    <p:extLst>
      <p:ext uri="{BB962C8B-B14F-4D97-AF65-F5344CB8AC3E}">
        <p14:creationId xmlns:p14="http://schemas.microsoft.com/office/powerpoint/2010/main" val="371457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45C0F3C-10BA-4EA1-9946-989E4AD1D25F}"/>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4" name="页脚占位符 3">
            <a:extLst>
              <a:ext uri="{FF2B5EF4-FFF2-40B4-BE49-F238E27FC236}">
                <a16:creationId xmlns:a16="http://schemas.microsoft.com/office/drawing/2014/main" xmlns="" id="{A6718195-698E-46DB-A889-07754650ABFE}"/>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xmlns="" id="{42D0B3D7-B788-49A9-9743-873A3B0809A7}"/>
              </a:ext>
            </a:extLst>
          </p:cNvPr>
          <p:cNvSpPr>
            <a:spLocks noGrp="1"/>
          </p:cNvSpPr>
          <p:nvPr>
            <p:ph type="sldNum" sz="quarter" idx="12"/>
          </p:nvPr>
        </p:nvSpPr>
        <p:spPr>
          <a:xfrm>
            <a:off x="8737600" y="6356350"/>
            <a:ext cx="2844800" cy="365125"/>
          </a:xfrm>
        </p:spPr>
        <p:txBody>
          <a:bodyPr/>
          <a:lstStyle>
            <a:lvl1pPr>
              <a:defRPr smtClean="0"/>
            </a:lvl1pPr>
          </a:lstStyle>
          <a:p>
            <a:pPr>
              <a:defRPr/>
            </a:pPr>
            <a:fld id="{951DEB96-FB48-4341-80DE-D8665E2E8817}" type="slidenum">
              <a:rPr lang="zh-CN" altLang="en-US"/>
              <a:pPr>
                <a:defRPr/>
              </a:pPr>
              <a:t>‹#›</a:t>
            </a:fld>
            <a:endParaRPr lang="zh-CN" altLang="en-US"/>
          </a:p>
        </p:txBody>
      </p:sp>
    </p:spTree>
    <p:extLst>
      <p:ext uri="{BB962C8B-B14F-4D97-AF65-F5344CB8AC3E}">
        <p14:creationId xmlns:p14="http://schemas.microsoft.com/office/powerpoint/2010/main" val="328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0463DD1-9224-4B52-A40F-DD51507D0CBC}"/>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3" name="页脚占位符 2">
            <a:extLst>
              <a:ext uri="{FF2B5EF4-FFF2-40B4-BE49-F238E27FC236}">
                <a16:creationId xmlns:a16="http://schemas.microsoft.com/office/drawing/2014/main" xmlns="" id="{E034CCA2-39E2-45AF-9315-5EA3DACEADFF}"/>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xmlns="" id="{7302EA2D-333F-414C-9C75-5903FA4C25C6}"/>
              </a:ext>
            </a:extLst>
          </p:cNvPr>
          <p:cNvSpPr>
            <a:spLocks noGrp="1"/>
          </p:cNvSpPr>
          <p:nvPr>
            <p:ph type="sldNum" sz="quarter" idx="12"/>
          </p:nvPr>
        </p:nvSpPr>
        <p:spPr>
          <a:xfrm>
            <a:off x="8737600" y="6356350"/>
            <a:ext cx="2844800" cy="365125"/>
          </a:xfrm>
        </p:spPr>
        <p:txBody>
          <a:bodyPr/>
          <a:lstStyle>
            <a:lvl1pPr>
              <a:defRPr smtClean="0"/>
            </a:lvl1pPr>
          </a:lstStyle>
          <a:p>
            <a:pPr>
              <a:defRPr/>
            </a:pPr>
            <a:fld id="{2395B418-549F-41B5-A388-D31551599EE4}" type="slidenum">
              <a:rPr lang="zh-CN" altLang="en-US"/>
              <a:pPr>
                <a:defRPr/>
              </a:pPr>
              <a:t>‹#›</a:t>
            </a:fld>
            <a:endParaRPr lang="zh-CN" altLang="en-US" dirty="0"/>
          </a:p>
        </p:txBody>
      </p:sp>
    </p:spTree>
    <p:extLst>
      <p:ext uri="{BB962C8B-B14F-4D97-AF65-F5344CB8AC3E}">
        <p14:creationId xmlns:p14="http://schemas.microsoft.com/office/powerpoint/2010/main" val="236339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FD92485-C7F6-4FA9-8741-C0700E815274}"/>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6" name="页脚占位符 5">
            <a:extLst>
              <a:ext uri="{FF2B5EF4-FFF2-40B4-BE49-F238E27FC236}">
                <a16:creationId xmlns:a16="http://schemas.microsoft.com/office/drawing/2014/main" xmlns="" id="{45042719-3AEE-49D4-B488-05816B314961}"/>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xmlns="" id="{71CBC882-5EBD-49FB-BDD2-B5D25EA4C227}"/>
              </a:ext>
            </a:extLst>
          </p:cNvPr>
          <p:cNvSpPr>
            <a:spLocks noGrp="1"/>
          </p:cNvSpPr>
          <p:nvPr>
            <p:ph type="sldNum" sz="quarter" idx="12"/>
          </p:nvPr>
        </p:nvSpPr>
        <p:spPr>
          <a:xfrm>
            <a:off x="8737600" y="6356350"/>
            <a:ext cx="2844800" cy="365125"/>
          </a:xfrm>
        </p:spPr>
        <p:txBody>
          <a:bodyPr/>
          <a:lstStyle>
            <a:lvl1pPr>
              <a:defRPr smtClean="0"/>
            </a:lvl1pPr>
          </a:lstStyle>
          <a:p>
            <a:pPr>
              <a:defRPr/>
            </a:pPr>
            <a:fld id="{7A5958E1-F5EC-4708-AF7E-BFB9733A3399}" type="slidenum">
              <a:rPr lang="zh-CN" altLang="en-US"/>
              <a:pPr>
                <a:defRPr/>
              </a:pPr>
              <a:t>‹#›</a:t>
            </a:fld>
            <a:endParaRPr lang="zh-CN" altLang="en-US"/>
          </a:p>
        </p:txBody>
      </p:sp>
    </p:spTree>
    <p:extLst>
      <p:ext uri="{BB962C8B-B14F-4D97-AF65-F5344CB8AC3E}">
        <p14:creationId xmlns:p14="http://schemas.microsoft.com/office/powerpoint/2010/main" val="342970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B10D4C0-70A9-451B-96E6-D10BD8CCD28C}"/>
              </a:ext>
            </a:extLst>
          </p:cNvPr>
          <p:cNvSpPr>
            <a:spLocks noGrp="1"/>
          </p:cNvSpPr>
          <p:nvPr>
            <p:ph type="dt" sz="half" idx="10"/>
          </p:nvPr>
        </p:nvSpPr>
        <p:spPr>
          <a:xfrm>
            <a:off x="609600" y="6356350"/>
            <a:ext cx="2844800" cy="365125"/>
          </a:xfrm>
        </p:spPr>
        <p:txBody>
          <a:bodyPr/>
          <a:lstStyle>
            <a:lvl1pPr>
              <a:defRPr/>
            </a:lvl1pPr>
          </a:lstStyle>
          <a:p>
            <a:pPr>
              <a:defRPr/>
            </a:pPr>
            <a:endParaRPr lang="zh-CN" altLang="en-US"/>
          </a:p>
        </p:txBody>
      </p:sp>
      <p:sp>
        <p:nvSpPr>
          <p:cNvPr id="6" name="页脚占位符 5">
            <a:extLst>
              <a:ext uri="{FF2B5EF4-FFF2-40B4-BE49-F238E27FC236}">
                <a16:creationId xmlns:a16="http://schemas.microsoft.com/office/drawing/2014/main" xmlns="" id="{818440B1-B3E1-4F44-A318-C2A9955D3E2B}"/>
              </a:ext>
            </a:extLst>
          </p:cNvPr>
          <p:cNvSpPr>
            <a:spLocks noGrp="1"/>
          </p:cNvSpPr>
          <p:nvPr>
            <p:ph type="ftr" sz="quarter" idx="11"/>
          </p:nvPr>
        </p:nvSpPr>
        <p:spPr>
          <a:xfrm>
            <a:off x="4165600" y="6356350"/>
            <a:ext cx="3860800" cy="365125"/>
          </a:xfrm>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xmlns="" id="{49C7ECCF-F0C5-4F11-96FC-3A6CD708A8EA}"/>
              </a:ext>
            </a:extLst>
          </p:cNvPr>
          <p:cNvSpPr>
            <a:spLocks noGrp="1"/>
          </p:cNvSpPr>
          <p:nvPr>
            <p:ph type="sldNum" sz="quarter" idx="12"/>
          </p:nvPr>
        </p:nvSpPr>
        <p:spPr>
          <a:xfrm>
            <a:off x="8737600" y="6356350"/>
            <a:ext cx="2844800" cy="365125"/>
          </a:xfrm>
        </p:spPr>
        <p:txBody>
          <a:bodyPr/>
          <a:lstStyle>
            <a:lvl1pPr>
              <a:defRPr smtClean="0"/>
            </a:lvl1pPr>
          </a:lstStyle>
          <a:p>
            <a:pPr>
              <a:defRPr/>
            </a:pPr>
            <a:fld id="{AF1B90C0-7E55-4271-939B-D73BFCF63965}" type="slidenum">
              <a:rPr lang="zh-CN" altLang="en-US"/>
              <a:pPr>
                <a:defRPr/>
              </a:pPr>
              <a:t>‹#›</a:t>
            </a:fld>
            <a:endParaRPr lang="zh-CN" altLang="en-US"/>
          </a:p>
        </p:txBody>
      </p:sp>
    </p:spTree>
    <p:extLst>
      <p:ext uri="{BB962C8B-B14F-4D97-AF65-F5344CB8AC3E}">
        <p14:creationId xmlns:p14="http://schemas.microsoft.com/office/powerpoint/2010/main" val="26812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未知">
            <a:extLst>
              <a:ext uri="{FF2B5EF4-FFF2-40B4-BE49-F238E27FC236}">
                <a16:creationId xmlns:a16="http://schemas.microsoft.com/office/drawing/2014/main" xmlns="" id="{C90F493B-A6EA-4D32-AC92-A0E478B0D39B}"/>
              </a:ext>
            </a:extLst>
          </p:cNvPr>
          <p:cNvSpPr>
            <a:spLocks/>
          </p:cNvSpPr>
          <p:nvPr/>
        </p:nvSpPr>
        <p:spPr bwMode="auto">
          <a:xfrm>
            <a:off x="0" y="5734050"/>
            <a:ext cx="12192000" cy="1414463"/>
          </a:xfrm>
          <a:custGeom>
            <a:avLst/>
            <a:gdLst/>
            <a:ahLst/>
            <a:cxnLst>
              <a:cxn ang="0">
                <a:pos x="5760" y="885"/>
              </a:cxn>
              <a:cxn ang="0">
                <a:pos x="5760" y="0"/>
              </a:cxn>
              <a:cxn ang="0">
                <a:pos x="2832" y="626"/>
              </a:cxn>
              <a:cxn ang="0">
                <a:pos x="0" y="36"/>
              </a:cxn>
              <a:cxn ang="0">
                <a:pos x="0" y="891"/>
              </a:cxn>
              <a:cxn ang="0">
                <a:pos x="5760" y="885"/>
              </a:cxn>
            </a:cxnLst>
            <a:rect l="0" t="0" r="r" b="b"/>
            <a:pathLst>
              <a:path w="5760" h="891">
                <a:moveTo>
                  <a:pt x="5760" y="885"/>
                </a:moveTo>
                <a:lnTo>
                  <a:pt x="5760" y="0"/>
                </a:lnTo>
                <a:cubicBezTo>
                  <a:pt x="4888" y="573"/>
                  <a:pt x="3696" y="609"/>
                  <a:pt x="2832" y="626"/>
                </a:cubicBezTo>
                <a:cubicBezTo>
                  <a:pt x="1968" y="643"/>
                  <a:pt x="640" y="474"/>
                  <a:pt x="0" y="36"/>
                </a:cubicBezTo>
                <a:lnTo>
                  <a:pt x="0" y="891"/>
                </a:lnTo>
                <a:lnTo>
                  <a:pt x="5760" y="885"/>
                </a:lnTo>
                <a:close/>
              </a:path>
            </a:pathLst>
          </a:custGeom>
          <a:gradFill rotWithShape="1">
            <a:gsLst>
              <a:gs pos="0">
                <a:schemeClr val="accent1"/>
              </a:gs>
              <a:gs pos="100000">
                <a:schemeClr val="accent1">
                  <a:gamma/>
                  <a:tint val="15294"/>
                  <a:invGamma/>
                </a:schemeClr>
              </a:gs>
            </a:gsLst>
            <a:lin ang="5400000" scaled="1"/>
          </a:gradFill>
          <a:ln w="9525">
            <a:noFill/>
            <a:round/>
            <a:headEnd/>
            <a:tailEnd/>
          </a:ln>
          <a:effectLst/>
        </p:spPr>
        <p:txBody>
          <a:bodyPr/>
          <a:lstStyle/>
          <a:p>
            <a:pPr algn="ctr" eaLnBrk="1" fontAlgn="auto" hangingPunct="1">
              <a:spcBef>
                <a:spcPct val="20000"/>
              </a:spcBef>
              <a:spcAft>
                <a:spcPts val="0"/>
              </a:spcAft>
              <a:buClr>
                <a:schemeClr val="accent1"/>
              </a:buClr>
              <a:buFont typeface="Wingdings" pitchFamily="2" charset="2"/>
              <a:buNone/>
              <a:defRPr/>
            </a:pPr>
            <a:endParaRPr lang="zh-CN" altLang="en-US" sz="4400">
              <a:solidFill>
                <a:schemeClr val="bg1"/>
              </a:solidFill>
              <a:latin typeface="+mn-lt"/>
              <a:ea typeface="华文细黑" pitchFamily="2" charset="-122"/>
            </a:endParaRPr>
          </a:p>
        </p:txBody>
      </p:sp>
      <p:pic>
        <p:nvPicPr>
          <p:cNvPr id="1027" name="Picture 8" descr="4">
            <a:extLst>
              <a:ext uri="{FF2B5EF4-FFF2-40B4-BE49-F238E27FC236}">
                <a16:creationId xmlns:a16="http://schemas.microsoft.com/office/drawing/2014/main" xmlns="" id="{E46A5B23-9D25-4FC1-9106-90A12120C7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0"/>
            <a:ext cx="122174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CA8EE3FA-0D25-4872-B4E7-30505D0686D6}"/>
              </a:ext>
            </a:extLst>
          </p:cNvPr>
          <p:cNvSpPr>
            <a:spLocks noGrp="1" noChangeArrowheads="1"/>
          </p:cNvSpPr>
          <p:nvPr>
            <p:ph type="dt" sz="half" idx="2"/>
          </p:nvPr>
        </p:nvSpPr>
        <p:spPr bwMode="auto">
          <a:xfrm>
            <a:off x="909638"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latinLnBrk="1" hangingPunct="1">
              <a:spcBef>
                <a:spcPct val="0"/>
              </a:spcBef>
              <a:spcAft>
                <a:spcPts val="0"/>
              </a:spcAft>
              <a:buClrTx/>
              <a:buFontTx/>
              <a:buNone/>
              <a:defRPr sz="1400" i="0">
                <a:solidFill>
                  <a:schemeClr val="tx1"/>
                </a:solidFill>
                <a:latin typeface="Gulim" pitchFamily="34" charset="-127"/>
                <a:ea typeface="Gulim" pitchFamily="34" charset="-127"/>
              </a:defRPr>
            </a:lvl1pPr>
          </a:lstStyle>
          <a:p>
            <a:pPr>
              <a:defRPr/>
            </a:pPr>
            <a:endParaRPr lang="en-US"/>
          </a:p>
        </p:txBody>
      </p:sp>
      <p:sp>
        <p:nvSpPr>
          <p:cNvPr id="12" name="Rectangle 11">
            <a:extLst>
              <a:ext uri="{FF2B5EF4-FFF2-40B4-BE49-F238E27FC236}">
                <a16:creationId xmlns:a16="http://schemas.microsoft.com/office/drawing/2014/main" xmlns="" id="{10EEEBEF-823D-4BA9-9006-1C66AB0549CA}"/>
              </a:ext>
            </a:extLst>
          </p:cNvPr>
          <p:cNvSpPr>
            <a:spLocks noGrp="1" noChangeArrowheads="1"/>
          </p:cNvSpPr>
          <p:nvPr>
            <p:ph type="ftr" sz="quarter" idx="3"/>
          </p:nvPr>
        </p:nvSpPr>
        <p:spPr bwMode="auto">
          <a:xfrm>
            <a:off x="5308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latinLnBrk="1" hangingPunct="1">
              <a:spcBef>
                <a:spcPct val="0"/>
              </a:spcBef>
              <a:spcAft>
                <a:spcPts val="0"/>
              </a:spcAft>
              <a:buClrTx/>
              <a:buFontTx/>
              <a:buNone/>
              <a:defRPr sz="1400" i="0">
                <a:solidFill>
                  <a:schemeClr val="tx1"/>
                </a:solidFill>
                <a:latin typeface="Gulim" pitchFamily="34" charset="-127"/>
                <a:ea typeface="Gulim" pitchFamily="34" charset="-127"/>
              </a:defRPr>
            </a:lvl1pPr>
          </a:lstStyle>
          <a:p>
            <a:pPr>
              <a:defRPr/>
            </a:pPr>
            <a:endParaRPr lang="en-US"/>
          </a:p>
        </p:txBody>
      </p:sp>
      <p:sp>
        <p:nvSpPr>
          <p:cNvPr id="13" name="Rectangle 12">
            <a:extLst>
              <a:ext uri="{FF2B5EF4-FFF2-40B4-BE49-F238E27FC236}">
                <a16:creationId xmlns:a16="http://schemas.microsoft.com/office/drawing/2014/main" xmlns="" id="{556619B6-F18A-417E-B3E8-416CC0AEF710}"/>
              </a:ext>
            </a:extLst>
          </p:cNvPr>
          <p:cNvSpPr>
            <a:spLocks noGrp="1" noChangeArrowheads="1"/>
          </p:cNvSpPr>
          <p:nvPr>
            <p:ph type="sldNum" sz="quarter" idx="4"/>
          </p:nvPr>
        </p:nvSpPr>
        <p:spPr bwMode="auto">
          <a:xfrm>
            <a:off x="10891838" y="6238875"/>
            <a:ext cx="6778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latinLnBrk="1" hangingPunct="1">
              <a:spcBef>
                <a:spcPct val="0"/>
              </a:spcBef>
              <a:spcAft>
                <a:spcPts val="0"/>
              </a:spcAft>
              <a:buClrTx/>
              <a:buFontTx/>
              <a:buNone/>
              <a:defRPr sz="1400" b="1" i="0">
                <a:solidFill>
                  <a:srgbClr val="B2B2B2"/>
                </a:solidFill>
                <a:latin typeface="Arial" charset="0"/>
                <a:ea typeface="Gulim" pitchFamily="34" charset="-127"/>
              </a:defRPr>
            </a:lvl1pPr>
          </a:lstStyle>
          <a:p>
            <a:pPr>
              <a:defRPr/>
            </a:pPr>
            <a:fld id="{4054751F-1085-4C45-9E78-42FA0CF536DB}" type="slidenum">
              <a:rPr lang="ko-KR" alt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2pPr>
      <a:lvl3pPr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3pPr>
      <a:lvl4pPr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4pPr>
      <a:lvl5pPr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5pPr>
      <a:lvl6pPr marL="457200"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6pPr>
      <a:lvl7pPr marL="914400"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7pPr>
      <a:lvl8pPr marL="1371600"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8pPr>
      <a:lvl9pPr marL="1828800" algn="ctr" rtl="0" fontAlgn="base">
        <a:spcBef>
          <a:spcPct val="0"/>
        </a:spcBef>
        <a:spcAft>
          <a:spcPct val="0"/>
        </a:spcAft>
        <a:defRPr sz="4400">
          <a:solidFill>
            <a:schemeClr val="tx1"/>
          </a:solidFill>
          <a:latin typeface="Cambria" panose="02040503050406030204" pitchFamily="18" charset="0"/>
          <a:ea typeface="黑体" panose="02010609060101010101" pitchFamily="49"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地球梦幻岛风景动态PPT模板">
            <a:extLst>
              <a:ext uri="{FF2B5EF4-FFF2-40B4-BE49-F238E27FC236}">
                <a16:creationId xmlns:a16="http://schemas.microsoft.com/office/drawing/2014/main" xmlns="" id="{C7D0FD1D-43B5-4944-B820-59F8959532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24121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xmlns="" id="{1ACFC966-1D19-49A0-BC6B-BD186B020AF9}"/>
              </a:ext>
            </a:extLst>
          </p:cNvPr>
          <p:cNvGrpSpPr>
            <a:grpSpLocks/>
          </p:cNvGrpSpPr>
          <p:nvPr/>
        </p:nvGrpSpPr>
        <p:grpSpPr bwMode="auto">
          <a:xfrm>
            <a:off x="2065338" y="352425"/>
            <a:ext cx="9118600" cy="3365500"/>
            <a:chOff x="0" y="0"/>
            <a:chExt cx="4308" cy="2120"/>
          </a:xfrm>
        </p:grpSpPr>
        <p:sp>
          <p:nvSpPr>
            <p:cNvPr id="2052" name="未知">
              <a:extLst>
                <a:ext uri="{FF2B5EF4-FFF2-40B4-BE49-F238E27FC236}">
                  <a16:creationId xmlns:a16="http://schemas.microsoft.com/office/drawing/2014/main" xmlns="" id="{CF8C5EF5-E2C5-4E53-BB39-2D7FD16D45E5}"/>
                </a:ext>
              </a:extLst>
            </p:cNvPr>
            <p:cNvSpPr>
              <a:spLocks/>
            </p:cNvSpPr>
            <p:nvPr userDrawn="1"/>
          </p:nvSpPr>
          <p:spPr bwMode="auto">
            <a:xfrm>
              <a:off x="79" y="94"/>
              <a:ext cx="1267" cy="1938"/>
            </a:xfrm>
            <a:custGeom>
              <a:avLst/>
              <a:gdLst>
                <a:gd name="T0" fmla="*/ 65 w 1692"/>
                <a:gd name="T1" fmla="*/ 145 h 2586"/>
                <a:gd name="T2" fmla="*/ 180 w 1692"/>
                <a:gd name="T3" fmla="*/ 118 h 2586"/>
                <a:gd name="T4" fmla="*/ 243 w 1692"/>
                <a:gd name="T5" fmla="*/ 135 h 2586"/>
                <a:gd name="T6" fmla="*/ 234 w 1692"/>
                <a:gd name="T7" fmla="*/ 250 h 2586"/>
                <a:gd name="T8" fmla="*/ 153 w 1692"/>
                <a:gd name="T9" fmla="*/ 327 h 2586"/>
                <a:gd name="T10" fmla="*/ 122 w 1692"/>
                <a:gd name="T11" fmla="*/ 401 h 2586"/>
                <a:gd name="T12" fmla="*/ 159 w 1692"/>
                <a:gd name="T13" fmla="*/ 541 h 2586"/>
                <a:gd name="T14" fmla="*/ 177 w 1692"/>
                <a:gd name="T15" fmla="*/ 539 h 2586"/>
                <a:gd name="T16" fmla="*/ 184 w 1692"/>
                <a:gd name="T17" fmla="*/ 509 h 2586"/>
                <a:gd name="T18" fmla="*/ 268 w 1692"/>
                <a:gd name="T19" fmla="*/ 648 h 2586"/>
                <a:gd name="T20" fmla="*/ 365 w 1692"/>
                <a:gd name="T21" fmla="*/ 674 h 2586"/>
                <a:gd name="T22" fmla="*/ 446 w 1692"/>
                <a:gd name="T23" fmla="*/ 758 h 2586"/>
                <a:gd name="T24" fmla="*/ 478 w 1692"/>
                <a:gd name="T25" fmla="*/ 799 h 2586"/>
                <a:gd name="T26" fmla="*/ 432 w 1692"/>
                <a:gd name="T27" fmla="*/ 903 h 2586"/>
                <a:gd name="T28" fmla="*/ 514 w 1692"/>
                <a:gd name="T29" fmla="*/ 1000 h 2586"/>
                <a:gd name="T30" fmla="*/ 580 w 1692"/>
                <a:gd name="T31" fmla="*/ 1135 h 2586"/>
                <a:gd name="T32" fmla="*/ 613 w 1692"/>
                <a:gd name="T33" fmla="*/ 1297 h 2586"/>
                <a:gd name="T34" fmla="*/ 669 w 1692"/>
                <a:gd name="T35" fmla="*/ 1427 h 2586"/>
                <a:gd name="T36" fmla="*/ 717 w 1692"/>
                <a:gd name="T37" fmla="*/ 1416 h 2586"/>
                <a:gd name="T38" fmla="*/ 698 w 1692"/>
                <a:gd name="T39" fmla="*/ 1344 h 2586"/>
                <a:gd name="T40" fmla="*/ 722 w 1692"/>
                <a:gd name="T41" fmla="*/ 1295 h 2586"/>
                <a:gd name="T42" fmla="*/ 767 w 1692"/>
                <a:gd name="T43" fmla="*/ 1252 h 2586"/>
                <a:gd name="T44" fmla="*/ 812 w 1692"/>
                <a:gd name="T45" fmla="*/ 1166 h 2586"/>
                <a:gd name="T46" fmla="*/ 879 w 1692"/>
                <a:gd name="T47" fmla="*/ 1095 h 2586"/>
                <a:gd name="T48" fmla="*/ 910 w 1692"/>
                <a:gd name="T49" fmla="*/ 980 h 2586"/>
                <a:gd name="T50" fmla="*/ 870 w 1692"/>
                <a:gd name="T51" fmla="*/ 864 h 2586"/>
                <a:gd name="T52" fmla="*/ 771 w 1692"/>
                <a:gd name="T53" fmla="*/ 792 h 2586"/>
                <a:gd name="T54" fmla="*/ 619 w 1692"/>
                <a:gd name="T55" fmla="*/ 719 h 2586"/>
                <a:gd name="T56" fmla="*/ 546 w 1692"/>
                <a:gd name="T57" fmla="*/ 707 h 2586"/>
                <a:gd name="T58" fmla="*/ 507 w 1692"/>
                <a:gd name="T59" fmla="*/ 712 h 2586"/>
                <a:gd name="T60" fmla="*/ 446 w 1692"/>
                <a:gd name="T61" fmla="*/ 734 h 2586"/>
                <a:gd name="T62" fmla="*/ 425 w 1692"/>
                <a:gd name="T63" fmla="*/ 659 h 2586"/>
                <a:gd name="T64" fmla="*/ 413 w 1692"/>
                <a:gd name="T65" fmla="*/ 597 h 2586"/>
                <a:gd name="T66" fmla="*/ 354 w 1692"/>
                <a:gd name="T67" fmla="*/ 620 h 2586"/>
                <a:gd name="T68" fmla="*/ 318 w 1692"/>
                <a:gd name="T69" fmla="*/ 534 h 2586"/>
                <a:gd name="T70" fmla="*/ 415 w 1692"/>
                <a:gd name="T71" fmla="*/ 512 h 2586"/>
                <a:gd name="T72" fmla="*/ 473 w 1692"/>
                <a:gd name="T73" fmla="*/ 509 h 2586"/>
                <a:gd name="T74" fmla="*/ 502 w 1692"/>
                <a:gd name="T75" fmla="*/ 505 h 2586"/>
                <a:gd name="T76" fmla="*/ 593 w 1692"/>
                <a:gd name="T77" fmla="*/ 421 h 2586"/>
                <a:gd name="T78" fmla="*/ 664 w 1692"/>
                <a:gd name="T79" fmla="*/ 381 h 2586"/>
                <a:gd name="T80" fmla="*/ 717 w 1692"/>
                <a:gd name="T81" fmla="*/ 357 h 2586"/>
                <a:gd name="T82" fmla="*/ 751 w 1692"/>
                <a:gd name="T83" fmla="*/ 302 h 2586"/>
                <a:gd name="T84" fmla="*/ 722 w 1692"/>
                <a:gd name="T85" fmla="*/ 288 h 2586"/>
                <a:gd name="T86" fmla="*/ 856 w 1692"/>
                <a:gd name="T87" fmla="*/ 256 h 2586"/>
                <a:gd name="T88" fmla="*/ 789 w 1692"/>
                <a:gd name="T89" fmla="*/ 192 h 2586"/>
                <a:gd name="T90" fmla="*/ 744 w 1692"/>
                <a:gd name="T91" fmla="*/ 148 h 2586"/>
                <a:gd name="T92" fmla="*/ 685 w 1692"/>
                <a:gd name="T93" fmla="*/ 205 h 2586"/>
                <a:gd name="T94" fmla="*/ 622 w 1692"/>
                <a:gd name="T95" fmla="*/ 250 h 2586"/>
                <a:gd name="T96" fmla="*/ 573 w 1692"/>
                <a:gd name="T97" fmla="*/ 171 h 2586"/>
                <a:gd name="T98" fmla="*/ 680 w 1692"/>
                <a:gd name="T99" fmla="*/ 135 h 2586"/>
                <a:gd name="T100" fmla="*/ 710 w 1692"/>
                <a:gd name="T101" fmla="*/ 111 h 2586"/>
                <a:gd name="T102" fmla="*/ 744 w 1692"/>
                <a:gd name="T103" fmla="*/ 97 h 2586"/>
                <a:gd name="T104" fmla="*/ 721 w 1692"/>
                <a:gd name="T105" fmla="*/ 81 h 2586"/>
                <a:gd name="T106" fmla="*/ 708 w 1692"/>
                <a:gd name="T107" fmla="*/ 67 h 2586"/>
                <a:gd name="T108" fmla="*/ 674 w 1692"/>
                <a:gd name="T109" fmla="*/ 57 h 2586"/>
                <a:gd name="T110" fmla="*/ 620 w 1692"/>
                <a:gd name="T111" fmla="*/ 76 h 2586"/>
                <a:gd name="T112" fmla="*/ 532 w 1692"/>
                <a:gd name="T113" fmla="*/ 67 h 2586"/>
                <a:gd name="T114" fmla="*/ 309 w 1692"/>
                <a:gd name="T115" fmla="*/ 0 h 2586"/>
                <a:gd name="T116" fmla="*/ 193 w 1692"/>
                <a:gd name="T117" fmla="*/ 18 h 2586"/>
                <a:gd name="T118" fmla="*/ 162 w 1692"/>
                <a:gd name="T119" fmla="*/ 57 h 2586"/>
                <a:gd name="T120" fmla="*/ 72 w 1692"/>
                <a:gd name="T121" fmla="*/ 97 h 2586"/>
                <a:gd name="T122" fmla="*/ 72 w 1692"/>
                <a:gd name="T123" fmla="*/ 121 h 2586"/>
                <a:gd name="T124" fmla="*/ 1 w 1692"/>
                <a:gd name="T125" fmla="*/ 142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3" name="未知">
              <a:extLst>
                <a:ext uri="{FF2B5EF4-FFF2-40B4-BE49-F238E27FC236}">
                  <a16:creationId xmlns:a16="http://schemas.microsoft.com/office/drawing/2014/main" xmlns="" id="{E8606ED3-83CC-4672-A97B-A5362607EB1D}"/>
                </a:ext>
              </a:extLst>
            </p:cNvPr>
            <p:cNvSpPr>
              <a:spLocks/>
            </p:cNvSpPr>
            <p:nvPr userDrawn="1"/>
          </p:nvSpPr>
          <p:spPr bwMode="auto">
            <a:xfrm>
              <a:off x="39" y="279"/>
              <a:ext cx="34" cy="28"/>
            </a:xfrm>
            <a:custGeom>
              <a:avLst/>
              <a:gdLst>
                <a:gd name="T0" fmla="*/ 9 w 46"/>
                <a:gd name="T1" fmla="*/ 2 h 38"/>
                <a:gd name="T2" fmla="*/ 0 w 46"/>
                <a:gd name="T3" fmla="*/ 12 h 38"/>
                <a:gd name="T4" fmla="*/ 12 w 46"/>
                <a:gd name="T5" fmla="*/ 21 h 38"/>
                <a:gd name="T6" fmla="*/ 25 w 46"/>
                <a:gd name="T7" fmla="*/ 14 h 38"/>
                <a:gd name="T8" fmla="*/ 16 w 46"/>
                <a:gd name="T9" fmla="*/ 0 h 38"/>
                <a:gd name="T10" fmla="*/ 9 w 46"/>
                <a:gd name="T11" fmla="*/ 2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4" name="未知">
              <a:extLst>
                <a:ext uri="{FF2B5EF4-FFF2-40B4-BE49-F238E27FC236}">
                  <a16:creationId xmlns:a16="http://schemas.microsoft.com/office/drawing/2014/main" xmlns="" id="{C1257C7B-DDE1-447D-B64B-1B45374186A6}"/>
                </a:ext>
              </a:extLst>
            </p:cNvPr>
            <p:cNvSpPr>
              <a:spLocks/>
            </p:cNvSpPr>
            <p:nvPr userDrawn="1"/>
          </p:nvSpPr>
          <p:spPr bwMode="auto">
            <a:xfrm>
              <a:off x="346" y="402"/>
              <a:ext cx="39" cy="32"/>
            </a:xfrm>
            <a:custGeom>
              <a:avLst/>
              <a:gdLst>
                <a:gd name="T0" fmla="*/ 7 w 52"/>
                <a:gd name="T1" fmla="*/ 0 h 44"/>
                <a:gd name="T2" fmla="*/ 15 w 52"/>
                <a:gd name="T3" fmla="*/ 23 h 44"/>
                <a:gd name="T4" fmla="*/ 24 w 52"/>
                <a:gd name="T5" fmla="*/ 23 h 44"/>
                <a:gd name="T6" fmla="*/ 22 w 52"/>
                <a:gd name="T7" fmla="*/ 9 h 44"/>
                <a:gd name="T8" fmla="*/ 15 w 52"/>
                <a:gd name="T9" fmla="*/ 1 h 44"/>
                <a:gd name="T10" fmla="*/ 7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5" name="未知">
              <a:extLst>
                <a:ext uri="{FF2B5EF4-FFF2-40B4-BE49-F238E27FC236}">
                  <a16:creationId xmlns:a16="http://schemas.microsoft.com/office/drawing/2014/main" xmlns="" id="{58B264AE-4F7F-4EA6-9936-9D1204D95A2B}"/>
                </a:ext>
              </a:extLst>
            </p:cNvPr>
            <p:cNvSpPr>
              <a:spLocks/>
            </p:cNvSpPr>
            <p:nvPr userDrawn="1"/>
          </p:nvSpPr>
          <p:spPr bwMode="auto">
            <a:xfrm>
              <a:off x="1128" y="458"/>
              <a:ext cx="98" cy="74"/>
            </a:xfrm>
            <a:custGeom>
              <a:avLst/>
              <a:gdLst>
                <a:gd name="T0" fmla="*/ 55 w 131"/>
                <a:gd name="T1" fmla="*/ 0 h 98"/>
                <a:gd name="T2" fmla="*/ 44 w 131"/>
                <a:gd name="T3" fmla="*/ 5 h 98"/>
                <a:gd name="T4" fmla="*/ 30 w 131"/>
                <a:gd name="T5" fmla="*/ 14 h 98"/>
                <a:gd name="T6" fmla="*/ 22 w 131"/>
                <a:gd name="T7" fmla="*/ 23 h 98"/>
                <a:gd name="T8" fmla="*/ 12 w 131"/>
                <a:gd name="T9" fmla="*/ 29 h 98"/>
                <a:gd name="T10" fmla="*/ 35 w 131"/>
                <a:gd name="T11" fmla="*/ 47 h 98"/>
                <a:gd name="T12" fmla="*/ 44 w 131"/>
                <a:gd name="T13" fmla="*/ 54 h 98"/>
                <a:gd name="T14" fmla="*/ 48 w 131"/>
                <a:gd name="T15" fmla="*/ 52 h 98"/>
                <a:gd name="T16" fmla="*/ 50 w 131"/>
                <a:gd name="T17" fmla="*/ 49 h 98"/>
                <a:gd name="T18" fmla="*/ 55 w 131"/>
                <a:gd name="T19" fmla="*/ 56 h 98"/>
                <a:gd name="T20" fmla="*/ 69 w 131"/>
                <a:gd name="T21" fmla="*/ 49 h 98"/>
                <a:gd name="T22" fmla="*/ 73 w 131"/>
                <a:gd name="T23" fmla="*/ 42 h 98"/>
                <a:gd name="T24" fmla="*/ 57 w 131"/>
                <a:gd name="T25" fmla="*/ 23 h 98"/>
                <a:gd name="T26" fmla="*/ 64 w 131"/>
                <a:gd name="T27" fmla="*/ 14 h 98"/>
                <a:gd name="T28" fmla="*/ 62 w 131"/>
                <a:gd name="T29" fmla="*/ 2 h 98"/>
                <a:gd name="T30" fmla="*/ 55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6" name="未知">
              <a:extLst>
                <a:ext uri="{FF2B5EF4-FFF2-40B4-BE49-F238E27FC236}">
                  <a16:creationId xmlns:a16="http://schemas.microsoft.com/office/drawing/2014/main" xmlns="" id="{009DFD35-F4FA-4E82-B49C-C454D4EBA5CD}"/>
                </a:ext>
              </a:extLst>
            </p:cNvPr>
            <p:cNvSpPr>
              <a:spLocks/>
            </p:cNvSpPr>
            <p:nvPr userDrawn="1"/>
          </p:nvSpPr>
          <p:spPr bwMode="auto">
            <a:xfrm>
              <a:off x="654" y="842"/>
              <a:ext cx="158" cy="84"/>
            </a:xfrm>
            <a:custGeom>
              <a:avLst/>
              <a:gdLst>
                <a:gd name="T0" fmla="*/ 26 w 212"/>
                <a:gd name="T1" fmla="*/ 7 h 112"/>
                <a:gd name="T2" fmla="*/ 10 w 212"/>
                <a:gd name="T3" fmla="*/ 7 h 112"/>
                <a:gd name="T4" fmla="*/ 3 w 212"/>
                <a:gd name="T5" fmla="*/ 9 h 112"/>
                <a:gd name="T6" fmla="*/ 14 w 212"/>
                <a:gd name="T7" fmla="*/ 29 h 112"/>
                <a:gd name="T8" fmla="*/ 28 w 212"/>
                <a:gd name="T9" fmla="*/ 25 h 112"/>
                <a:gd name="T10" fmla="*/ 51 w 212"/>
                <a:gd name="T11" fmla="*/ 31 h 112"/>
                <a:gd name="T12" fmla="*/ 62 w 212"/>
                <a:gd name="T13" fmla="*/ 34 h 112"/>
                <a:gd name="T14" fmla="*/ 74 w 212"/>
                <a:gd name="T15" fmla="*/ 50 h 112"/>
                <a:gd name="T16" fmla="*/ 78 w 212"/>
                <a:gd name="T17" fmla="*/ 63 h 112"/>
                <a:gd name="T18" fmla="*/ 87 w 212"/>
                <a:gd name="T19" fmla="*/ 56 h 112"/>
                <a:gd name="T20" fmla="*/ 94 w 212"/>
                <a:gd name="T21" fmla="*/ 54 h 112"/>
                <a:gd name="T22" fmla="*/ 104 w 212"/>
                <a:gd name="T23" fmla="*/ 58 h 112"/>
                <a:gd name="T24" fmla="*/ 108 w 212"/>
                <a:gd name="T25" fmla="*/ 45 h 112"/>
                <a:gd name="T26" fmla="*/ 85 w 212"/>
                <a:gd name="T27" fmla="*/ 31 h 112"/>
                <a:gd name="T28" fmla="*/ 58 w 212"/>
                <a:gd name="T29" fmla="*/ 11 h 112"/>
                <a:gd name="T30" fmla="*/ 30 w 212"/>
                <a:gd name="T31" fmla="*/ 15 h 112"/>
                <a:gd name="T32" fmla="*/ 26 w 212"/>
                <a:gd name="T33" fmla="*/ 7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7" name="未知">
              <a:extLst>
                <a:ext uri="{FF2B5EF4-FFF2-40B4-BE49-F238E27FC236}">
                  <a16:creationId xmlns:a16="http://schemas.microsoft.com/office/drawing/2014/main" xmlns="" id="{63A91FB0-9A30-4164-B80C-BF33C82350BD}"/>
                </a:ext>
              </a:extLst>
            </p:cNvPr>
            <p:cNvSpPr>
              <a:spLocks/>
            </p:cNvSpPr>
            <p:nvPr userDrawn="1"/>
          </p:nvSpPr>
          <p:spPr bwMode="auto">
            <a:xfrm>
              <a:off x="784" y="906"/>
              <a:ext cx="99" cy="41"/>
            </a:xfrm>
            <a:custGeom>
              <a:avLst/>
              <a:gdLst>
                <a:gd name="T0" fmla="*/ 31 w 133"/>
                <a:gd name="T1" fmla="*/ 0 h 54"/>
                <a:gd name="T2" fmla="*/ 24 w 133"/>
                <a:gd name="T3" fmla="*/ 4 h 54"/>
                <a:gd name="T4" fmla="*/ 17 w 133"/>
                <a:gd name="T5" fmla="*/ 17 h 54"/>
                <a:gd name="T6" fmla="*/ 8 w 133"/>
                <a:gd name="T7" fmla="*/ 20 h 54"/>
                <a:gd name="T8" fmla="*/ 1 w 133"/>
                <a:gd name="T9" fmla="*/ 24 h 54"/>
                <a:gd name="T10" fmla="*/ 7 w 133"/>
                <a:gd name="T11" fmla="*/ 31 h 54"/>
                <a:gd name="T12" fmla="*/ 74 w 133"/>
                <a:gd name="T13" fmla="*/ 20 h 54"/>
                <a:gd name="T14" fmla="*/ 68 w 133"/>
                <a:gd name="T15" fmla="*/ 9 h 54"/>
                <a:gd name="T16" fmla="*/ 58 w 133"/>
                <a:gd name="T17" fmla="*/ 5 h 54"/>
                <a:gd name="T18" fmla="*/ 56 w 133"/>
                <a:gd name="T19" fmla="*/ 14 h 54"/>
                <a:gd name="T20" fmla="*/ 49 w 133"/>
                <a:gd name="T21" fmla="*/ 11 h 54"/>
                <a:gd name="T22" fmla="*/ 37 w 133"/>
                <a:gd name="T23" fmla="*/ 8 h 54"/>
                <a:gd name="T24" fmla="*/ 31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8" name="未知">
              <a:extLst>
                <a:ext uri="{FF2B5EF4-FFF2-40B4-BE49-F238E27FC236}">
                  <a16:creationId xmlns:a16="http://schemas.microsoft.com/office/drawing/2014/main" xmlns="" id="{963EB43C-01DB-440F-AE39-151AE4236DD9}"/>
                </a:ext>
              </a:extLst>
            </p:cNvPr>
            <p:cNvSpPr>
              <a:spLocks/>
            </p:cNvSpPr>
            <p:nvPr userDrawn="1"/>
          </p:nvSpPr>
          <p:spPr bwMode="auto">
            <a:xfrm>
              <a:off x="889" y="932"/>
              <a:ext cx="38" cy="18"/>
            </a:xfrm>
            <a:custGeom>
              <a:avLst/>
              <a:gdLst>
                <a:gd name="T0" fmla="*/ 7 w 51"/>
                <a:gd name="T1" fmla="*/ 0 h 24"/>
                <a:gd name="T2" fmla="*/ 4 w 51"/>
                <a:gd name="T3" fmla="*/ 11 h 24"/>
                <a:gd name="T4" fmla="*/ 15 w 51"/>
                <a:gd name="T5" fmla="*/ 14 h 24"/>
                <a:gd name="T6" fmla="*/ 19 w 51"/>
                <a:gd name="T7" fmla="*/ 2 h 24"/>
                <a:gd name="T8" fmla="*/ 7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9" name="未知">
              <a:extLst>
                <a:ext uri="{FF2B5EF4-FFF2-40B4-BE49-F238E27FC236}">
                  <a16:creationId xmlns:a16="http://schemas.microsoft.com/office/drawing/2014/main" xmlns="" id="{85F4017D-97FD-4ED0-8903-0A546001DCA4}"/>
                </a:ext>
              </a:extLst>
            </p:cNvPr>
            <p:cNvSpPr>
              <a:spLocks/>
            </p:cNvSpPr>
            <p:nvPr userDrawn="1"/>
          </p:nvSpPr>
          <p:spPr bwMode="auto">
            <a:xfrm>
              <a:off x="945" y="935"/>
              <a:ext cx="12" cy="25"/>
            </a:xfrm>
            <a:custGeom>
              <a:avLst/>
              <a:gdLst>
                <a:gd name="T0" fmla="*/ 8 w 16"/>
                <a:gd name="T1" fmla="*/ 0 h 34"/>
                <a:gd name="T2" fmla="*/ 0 w 16"/>
                <a:gd name="T3" fmla="*/ 7 h 34"/>
                <a:gd name="T4" fmla="*/ 9 w 16"/>
                <a:gd name="T5" fmla="*/ 18 h 34"/>
                <a:gd name="T6" fmla="*/ 7 w 16"/>
                <a:gd name="T7" fmla="*/ 10 h 34"/>
                <a:gd name="T8" fmla="*/ 9 w 16"/>
                <a:gd name="T9" fmla="*/ 3 h 34"/>
                <a:gd name="T10" fmla="*/ 8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0" name="未知">
              <a:extLst>
                <a:ext uri="{FF2B5EF4-FFF2-40B4-BE49-F238E27FC236}">
                  <a16:creationId xmlns:a16="http://schemas.microsoft.com/office/drawing/2014/main" xmlns="" id="{5DA86DFC-34A8-40CC-AB67-4A652DF6E04D}"/>
                </a:ext>
              </a:extLst>
            </p:cNvPr>
            <p:cNvSpPr>
              <a:spLocks/>
            </p:cNvSpPr>
            <p:nvPr userDrawn="1"/>
          </p:nvSpPr>
          <p:spPr bwMode="auto">
            <a:xfrm>
              <a:off x="762" y="89"/>
              <a:ext cx="180" cy="88"/>
            </a:xfrm>
            <a:custGeom>
              <a:avLst/>
              <a:gdLst>
                <a:gd name="T0" fmla="*/ 36 w 240"/>
                <a:gd name="T1" fmla="*/ 1 h 117"/>
                <a:gd name="T2" fmla="*/ 14 w 240"/>
                <a:gd name="T3" fmla="*/ 17 h 117"/>
                <a:gd name="T4" fmla="*/ 4 w 240"/>
                <a:gd name="T5" fmla="*/ 21 h 117"/>
                <a:gd name="T6" fmla="*/ 0 w 240"/>
                <a:gd name="T7" fmla="*/ 22 h 117"/>
                <a:gd name="T8" fmla="*/ 15 w 240"/>
                <a:gd name="T9" fmla="*/ 33 h 117"/>
                <a:gd name="T10" fmla="*/ 22 w 240"/>
                <a:gd name="T11" fmla="*/ 35 h 117"/>
                <a:gd name="T12" fmla="*/ 38 w 240"/>
                <a:gd name="T13" fmla="*/ 26 h 117"/>
                <a:gd name="T14" fmla="*/ 45 w 240"/>
                <a:gd name="T15" fmla="*/ 24 h 117"/>
                <a:gd name="T16" fmla="*/ 47 w 240"/>
                <a:gd name="T17" fmla="*/ 31 h 117"/>
                <a:gd name="T18" fmla="*/ 36 w 240"/>
                <a:gd name="T19" fmla="*/ 35 h 117"/>
                <a:gd name="T20" fmla="*/ 41 w 240"/>
                <a:gd name="T21" fmla="*/ 41 h 117"/>
                <a:gd name="T22" fmla="*/ 23 w 240"/>
                <a:gd name="T23" fmla="*/ 49 h 117"/>
                <a:gd name="T24" fmla="*/ 40 w 240"/>
                <a:gd name="T25" fmla="*/ 62 h 117"/>
                <a:gd name="T26" fmla="*/ 47 w 240"/>
                <a:gd name="T27" fmla="*/ 64 h 117"/>
                <a:gd name="T28" fmla="*/ 67 w 240"/>
                <a:gd name="T29" fmla="*/ 58 h 117"/>
                <a:gd name="T30" fmla="*/ 85 w 240"/>
                <a:gd name="T31" fmla="*/ 59 h 117"/>
                <a:gd name="T32" fmla="*/ 95 w 240"/>
                <a:gd name="T33" fmla="*/ 66 h 117"/>
                <a:gd name="T34" fmla="*/ 115 w 240"/>
                <a:gd name="T35" fmla="*/ 62 h 117"/>
                <a:gd name="T36" fmla="*/ 126 w 240"/>
                <a:gd name="T37" fmla="*/ 58 h 117"/>
                <a:gd name="T38" fmla="*/ 125 w 240"/>
                <a:gd name="T39" fmla="*/ 44 h 117"/>
                <a:gd name="T40" fmla="*/ 132 w 240"/>
                <a:gd name="T41" fmla="*/ 39 h 117"/>
                <a:gd name="T42" fmla="*/ 134 w 240"/>
                <a:gd name="T43" fmla="*/ 26 h 117"/>
                <a:gd name="T44" fmla="*/ 119 w 240"/>
                <a:gd name="T45" fmla="*/ 32 h 117"/>
                <a:gd name="T46" fmla="*/ 113 w 240"/>
                <a:gd name="T47" fmla="*/ 24 h 117"/>
                <a:gd name="T48" fmla="*/ 97 w 240"/>
                <a:gd name="T49" fmla="*/ 26 h 117"/>
                <a:gd name="T50" fmla="*/ 76 w 240"/>
                <a:gd name="T51" fmla="*/ 5 h 117"/>
                <a:gd name="T52" fmla="*/ 53 w 240"/>
                <a:gd name="T53" fmla="*/ 6 h 117"/>
                <a:gd name="T54" fmla="*/ 47 w 240"/>
                <a:gd name="T55" fmla="*/ 1 h 117"/>
                <a:gd name="T56" fmla="*/ 36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1" name="未知">
              <a:extLst>
                <a:ext uri="{FF2B5EF4-FFF2-40B4-BE49-F238E27FC236}">
                  <a16:creationId xmlns:a16="http://schemas.microsoft.com/office/drawing/2014/main" xmlns="" id="{F15F77DA-E30F-4A4E-AEAC-317497981B19}"/>
                </a:ext>
              </a:extLst>
            </p:cNvPr>
            <p:cNvSpPr>
              <a:spLocks/>
            </p:cNvSpPr>
            <p:nvPr userDrawn="1"/>
          </p:nvSpPr>
          <p:spPr bwMode="auto">
            <a:xfrm>
              <a:off x="842" y="48"/>
              <a:ext cx="146" cy="60"/>
            </a:xfrm>
            <a:custGeom>
              <a:avLst/>
              <a:gdLst>
                <a:gd name="T0" fmla="*/ 55 w 194"/>
                <a:gd name="T1" fmla="*/ 6 h 80"/>
                <a:gd name="T2" fmla="*/ 8 w 194"/>
                <a:gd name="T3" fmla="*/ 14 h 80"/>
                <a:gd name="T4" fmla="*/ 5 w 194"/>
                <a:gd name="T5" fmla="*/ 20 h 80"/>
                <a:gd name="T6" fmla="*/ 32 w 194"/>
                <a:gd name="T7" fmla="*/ 29 h 80"/>
                <a:gd name="T8" fmla="*/ 77 w 194"/>
                <a:gd name="T9" fmla="*/ 42 h 80"/>
                <a:gd name="T10" fmla="*/ 99 w 194"/>
                <a:gd name="T11" fmla="*/ 38 h 80"/>
                <a:gd name="T12" fmla="*/ 106 w 194"/>
                <a:gd name="T13" fmla="*/ 36 h 80"/>
                <a:gd name="T14" fmla="*/ 99 w 194"/>
                <a:gd name="T15" fmla="*/ 25 h 80"/>
                <a:gd name="T16" fmla="*/ 93 w 194"/>
                <a:gd name="T17" fmla="*/ 20 h 80"/>
                <a:gd name="T18" fmla="*/ 73 w 194"/>
                <a:gd name="T19" fmla="*/ 15 h 80"/>
                <a:gd name="T20" fmla="*/ 55 w 194"/>
                <a:gd name="T21" fmla="*/ 6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2" name="未知">
              <a:extLst>
                <a:ext uri="{FF2B5EF4-FFF2-40B4-BE49-F238E27FC236}">
                  <a16:creationId xmlns:a16="http://schemas.microsoft.com/office/drawing/2014/main" xmlns="" id="{2B7BB911-2387-437E-A50F-3F3CADBD04BD}"/>
                </a:ext>
              </a:extLst>
            </p:cNvPr>
            <p:cNvSpPr>
              <a:spLocks/>
            </p:cNvSpPr>
            <p:nvPr userDrawn="1"/>
          </p:nvSpPr>
          <p:spPr bwMode="auto">
            <a:xfrm>
              <a:off x="1047" y="118"/>
              <a:ext cx="233" cy="190"/>
            </a:xfrm>
            <a:custGeom>
              <a:avLst/>
              <a:gdLst>
                <a:gd name="T0" fmla="*/ 38 w 310"/>
                <a:gd name="T1" fmla="*/ 5 h 254"/>
                <a:gd name="T2" fmla="*/ 29 w 310"/>
                <a:gd name="T3" fmla="*/ 13 h 254"/>
                <a:gd name="T4" fmla="*/ 12 w 310"/>
                <a:gd name="T5" fmla="*/ 22 h 254"/>
                <a:gd name="T6" fmla="*/ 30 w 310"/>
                <a:gd name="T7" fmla="*/ 43 h 254"/>
                <a:gd name="T8" fmla="*/ 44 w 310"/>
                <a:gd name="T9" fmla="*/ 48 h 254"/>
                <a:gd name="T10" fmla="*/ 58 w 310"/>
                <a:gd name="T11" fmla="*/ 55 h 254"/>
                <a:gd name="T12" fmla="*/ 71 w 310"/>
                <a:gd name="T13" fmla="*/ 48 h 254"/>
                <a:gd name="T14" fmla="*/ 80 w 310"/>
                <a:gd name="T15" fmla="*/ 57 h 254"/>
                <a:gd name="T16" fmla="*/ 84 w 310"/>
                <a:gd name="T17" fmla="*/ 71 h 254"/>
                <a:gd name="T18" fmla="*/ 65 w 310"/>
                <a:gd name="T19" fmla="*/ 85 h 254"/>
                <a:gd name="T20" fmla="*/ 50 w 310"/>
                <a:gd name="T21" fmla="*/ 96 h 254"/>
                <a:gd name="T22" fmla="*/ 39 w 310"/>
                <a:gd name="T23" fmla="*/ 94 h 254"/>
                <a:gd name="T24" fmla="*/ 32 w 310"/>
                <a:gd name="T25" fmla="*/ 92 h 254"/>
                <a:gd name="T26" fmla="*/ 24 w 310"/>
                <a:gd name="T27" fmla="*/ 105 h 254"/>
                <a:gd name="T28" fmla="*/ 22 w 310"/>
                <a:gd name="T29" fmla="*/ 111 h 254"/>
                <a:gd name="T30" fmla="*/ 41 w 310"/>
                <a:gd name="T31" fmla="*/ 114 h 254"/>
                <a:gd name="T32" fmla="*/ 53 w 310"/>
                <a:gd name="T33" fmla="*/ 114 h 254"/>
                <a:gd name="T34" fmla="*/ 65 w 310"/>
                <a:gd name="T35" fmla="*/ 129 h 254"/>
                <a:gd name="T36" fmla="*/ 71 w 310"/>
                <a:gd name="T37" fmla="*/ 132 h 254"/>
                <a:gd name="T38" fmla="*/ 78 w 310"/>
                <a:gd name="T39" fmla="*/ 134 h 254"/>
                <a:gd name="T40" fmla="*/ 88 w 310"/>
                <a:gd name="T41" fmla="*/ 141 h 254"/>
                <a:gd name="T42" fmla="*/ 102 w 310"/>
                <a:gd name="T43" fmla="*/ 132 h 254"/>
                <a:gd name="T44" fmla="*/ 115 w 310"/>
                <a:gd name="T45" fmla="*/ 132 h 254"/>
                <a:gd name="T46" fmla="*/ 129 w 310"/>
                <a:gd name="T47" fmla="*/ 119 h 254"/>
                <a:gd name="T48" fmla="*/ 127 w 310"/>
                <a:gd name="T49" fmla="*/ 103 h 254"/>
                <a:gd name="T50" fmla="*/ 123 w 310"/>
                <a:gd name="T51" fmla="*/ 96 h 254"/>
                <a:gd name="T52" fmla="*/ 132 w 310"/>
                <a:gd name="T53" fmla="*/ 94 h 254"/>
                <a:gd name="T54" fmla="*/ 138 w 310"/>
                <a:gd name="T55" fmla="*/ 102 h 254"/>
                <a:gd name="T56" fmla="*/ 140 w 310"/>
                <a:gd name="T57" fmla="*/ 110 h 254"/>
                <a:gd name="T58" fmla="*/ 147 w 310"/>
                <a:gd name="T59" fmla="*/ 108 h 254"/>
                <a:gd name="T60" fmla="*/ 171 w 310"/>
                <a:gd name="T61" fmla="*/ 94 h 254"/>
                <a:gd name="T62" fmla="*/ 165 w 310"/>
                <a:gd name="T63" fmla="*/ 82 h 254"/>
                <a:gd name="T64" fmla="*/ 147 w 310"/>
                <a:gd name="T65" fmla="*/ 69 h 254"/>
                <a:gd name="T66" fmla="*/ 150 w 310"/>
                <a:gd name="T67" fmla="*/ 60 h 254"/>
                <a:gd name="T68" fmla="*/ 156 w 310"/>
                <a:gd name="T69" fmla="*/ 58 h 254"/>
                <a:gd name="T70" fmla="*/ 143 w 310"/>
                <a:gd name="T71" fmla="*/ 35 h 254"/>
                <a:gd name="T72" fmla="*/ 132 w 310"/>
                <a:gd name="T73" fmla="*/ 33 h 254"/>
                <a:gd name="T74" fmla="*/ 125 w 310"/>
                <a:gd name="T75" fmla="*/ 31 h 254"/>
                <a:gd name="T76" fmla="*/ 113 w 310"/>
                <a:gd name="T77" fmla="*/ 19 h 254"/>
                <a:gd name="T78" fmla="*/ 88 w 310"/>
                <a:gd name="T79" fmla="*/ 25 h 254"/>
                <a:gd name="T80" fmla="*/ 95 w 310"/>
                <a:gd name="T81" fmla="*/ 14 h 254"/>
                <a:gd name="T82" fmla="*/ 78 w 310"/>
                <a:gd name="T83" fmla="*/ 10 h 254"/>
                <a:gd name="T84" fmla="*/ 67 w 310"/>
                <a:gd name="T85" fmla="*/ 10 h 254"/>
                <a:gd name="T86" fmla="*/ 38 w 310"/>
                <a:gd name="T87" fmla="*/ 5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3" name="未知">
              <a:extLst>
                <a:ext uri="{FF2B5EF4-FFF2-40B4-BE49-F238E27FC236}">
                  <a16:creationId xmlns:a16="http://schemas.microsoft.com/office/drawing/2014/main" xmlns="" id="{9D9AFE6A-DFE5-428E-84DA-C1AE1BA85E65}"/>
                </a:ext>
              </a:extLst>
            </p:cNvPr>
            <p:cNvSpPr>
              <a:spLocks/>
            </p:cNvSpPr>
            <p:nvPr userDrawn="1"/>
          </p:nvSpPr>
          <p:spPr bwMode="auto">
            <a:xfrm>
              <a:off x="1045" y="36"/>
              <a:ext cx="44" cy="37"/>
            </a:xfrm>
            <a:custGeom>
              <a:avLst/>
              <a:gdLst>
                <a:gd name="T0" fmla="*/ 14 w 59"/>
                <a:gd name="T1" fmla="*/ 0 h 50"/>
                <a:gd name="T2" fmla="*/ 0 w 59"/>
                <a:gd name="T3" fmla="*/ 5 h 50"/>
                <a:gd name="T4" fmla="*/ 16 w 59"/>
                <a:gd name="T5" fmla="*/ 22 h 50"/>
                <a:gd name="T6" fmla="*/ 27 w 59"/>
                <a:gd name="T7" fmla="*/ 27 h 50"/>
                <a:gd name="T8" fmla="*/ 32 w 59"/>
                <a:gd name="T9" fmla="*/ 16 h 50"/>
                <a:gd name="T10" fmla="*/ 25 w 59"/>
                <a:gd name="T11" fmla="*/ 4 h 50"/>
                <a:gd name="T12" fmla="*/ 14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4" name="未知">
              <a:extLst>
                <a:ext uri="{FF2B5EF4-FFF2-40B4-BE49-F238E27FC236}">
                  <a16:creationId xmlns:a16="http://schemas.microsoft.com/office/drawing/2014/main" xmlns="" id="{0545FBD3-A395-4B92-BEDF-45755619A9B8}"/>
                </a:ext>
              </a:extLst>
            </p:cNvPr>
            <p:cNvSpPr>
              <a:spLocks/>
            </p:cNvSpPr>
            <p:nvPr userDrawn="1"/>
          </p:nvSpPr>
          <p:spPr bwMode="auto">
            <a:xfrm>
              <a:off x="961" y="106"/>
              <a:ext cx="65" cy="42"/>
            </a:xfrm>
            <a:custGeom>
              <a:avLst/>
              <a:gdLst>
                <a:gd name="T0" fmla="*/ 25 w 86"/>
                <a:gd name="T1" fmla="*/ 4 h 57"/>
                <a:gd name="T2" fmla="*/ 14 w 86"/>
                <a:gd name="T3" fmla="*/ 13 h 57"/>
                <a:gd name="T4" fmla="*/ 2 w 86"/>
                <a:gd name="T5" fmla="*/ 15 h 57"/>
                <a:gd name="T6" fmla="*/ 9 w 86"/>
                <a:gd name="T7" fmla="*/ 31 h 57"/>
                <a:gd name="T8" fmla="*/ 42 w 86"/>
                <a:gd name="T9" fmla="*/ 19 h 57"/>
                <a:gd name="T10" fmla="*/ 49 w 86"/>
                <a:gd name="T11" fmla="*/ 10 h 57"/>
                <a:gd name="T12" fmla="*/ 32 w 86"/>
                <a:gd name="T13" fmla="*/ 4 h 57"/>
                <a:gd name="T14" fmla="*/ 25 w 86"/>
                <a:gd name="T15" fmla="*/ 4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5" name="未知">
              <a:extLst>
                <a:ext uri="{FF2B5EF4-FFF2-40B4-BE49-F238E27FC236}">
                  <a16:creationId xmlns:a16="http://schemas.microsoft.com/office/drawing/2014/main" xmlns="" id="{17479660-716E-4D9E-9F03-7D3B8963FCB3}"/>
                </a:ext>
              </a:extLst>
            </p:cNvPr>
            <p:cNvSpPr>
              <a:spLocks/>
            </p:cNvSpPr>
            <p:nvPr userDrawn="1"/>
          </p:nvSpPr>
          <p:spPr bwMode="auto">
            <a:xfrm>
              <a:off x="1029" y="114"/>
              <a:ext cx="54" cy="25"/>
            </a:xfrm>
            <a:custGeom>
              <a:avLst/>
              <a:gdLst>
                <a:gd name="T0" fmla="*/ 22 w 73"/>
                <a:gd name="T1" fmla="*/ 0 h 34"/>
                <a:gd name="T2" fmla="*/ 5 w 73"/>
                <a:gd name="T3" fmla="*/ 9 h 34"/>
                <a:gd name="T4" fmla="*/ 13 w 73"/>
                <a:gd name="T5" fmla="*/ 18 h 34"/>
                <a:gd name="T6" fmla="*/ 28 w 73"/>
                <a:gd name="T7" fmla="*/ 15 h 34"/>
                <a:gd name="T8" fmla="*/ 35 w 73"/>
                <a:gd name="T9" fmla="*/ 11 h 34"/>
                <a:gd name="T10" fmla="*/ 22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6" name="未知">
              <a:extLst>
                <a:ext uri="{FF2B5EF4-FFF2-40B4-BE49-F238E27FC236}">
                  <a16:creationId xmlns:a16="http://schemas.microsoft.com/office/drawing/2014/main" xmlns="" id="{29BAFA2C-811C-4F97-B86A-D07B929B8FA5}"/>
                </a:ext>
              </a:extLst>
            </p:cNvPr>
            <p:cNvSpPr>
              <a:spLocks/>
            </p:cNvSpPr>
            <p:nvPr userDrawn="1"/>
          </p:nvSpPr>
          <p:spPr bwMode="auto">
            <a:xfrm>
              <a:off x="1000" y="78"/>
              <a:ext cx="64" cy="34"/>
            </a:xfrm>
            <a:custGeom>
              <a:avLst/>
              <a:gdLst>
                <a:gd name="T0" fmla="*/ 33 w 85"/>
                <a:gd name="T1" fmla="*/ 6 h 45"/>
                <a:gd name="T2" fmla="*/ 16 w 85"/>
                <a:gd name="T3" fmla="*/ 2 h 45"/>
                <a:gd name="T4" fmla="*/ 0 w 85"/>
                <a:gd name="T5" fmla="*/ 11 h 45"/>
                <a:gd name="T6" fmla="*/ 23 w 85"/>
                <a:gd name="T7" fmla="*/ 18 h 45"/>
                <a:gd name="T8" fmla="*/ 36 w 85"/>
                <a:gd name="T9" fmla="*/ 23 h 45"/>
                <a:gd name="T10" fmla="*/ 47 w 85"/>
                <a:gd name="T11" fmla="*/ 11 h 45"/>
                <a:gd name="T12" fmla="*/ 47 w 85"/>
                <a:gd name="T13" fmla="*/ 4 h 45"/>
                <a:gd name="T14" fmla="*/ 36 w 85"/>
                <a:gd name="T15" fmla="*/ 0 h 45"/>
                <a:gd name="T16" fmla="*/ 33 w 85"/>
                <a:gd name="T17" fmla="*/ 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7" name="未知">
              <a:extLst>
                <a:ext uri="{FF2B5EF4-FFF2-40B4-BE49-F238E27FC236}">
                  <a16:creationId xmlns:a16="http://schemas.microsoft.com/office/drawing/2014/main" xmlns="" id="{20449722-376D-4AFF-9749-0C4C372CE0E4}"/>
                </a:ext>
              </a:extLst>
            </p:cNvPr>
            <p:cNvSpPr>
              <a:spLocks/>
            </p:cNvSpPr>
            <p:nvPr userDrawn="1"/>
          </p:nvSpPr>
          <p:spPr bwMode="auto">
            <a:xfrm>
              <a:off x="973" y="46"/>
              <a:ext cx="44" cy="24"/>
            </a:xfrm>
            <a:custGeom>
              <a:avLst/>
              <a:gdLst>
                <a:gd name="T0" fmla="*/ 9 w 58"/>
                <a:gd name="T1" fmla="*/ 2 h 31"/>
                <a:gd name="T2" fmla="*/ 0 w 58"/>
                <a:gd name="T3" fmla="*/ 11 h 31"/>
                <a:gd name="T4" fmla="*/ 11 w 58"/>
                <a:gd name="T5" fmla="*/ 17 h 31"/>
                <a:gd name="T6" fmla="*/ 16 w 58"/>
                <a:gd name="T7" fmla="*/ 12 h 31"/>
                <a:gd name="T8" fmla="*/ 30 w 58"/>
                <a:gd name="T9" fmla="*/ 7 h 31"/>
                <a:gd name="T10" fmla="*/ 25 w 58"/>
                <a:gd name="T11" fmla="*/ 0 h 31"/>
                <a:gd name="T12" fmla="*/ 9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8" name="未知">
              <a:extLst>
                <a:ext uri="{FF2B5EF4-FFF2-40B4-BE49-F238E27FC236}">
                  <a16:creationId xmlns:a16="http://schemas.microsoft.com/office/drawing/2014/main" xmlns="" id="{093D3EDF-26FD-4CE6-B74C-3E99F1A0F268}"/>
                </a:ext>
              </a:extLst>
            </p:cNvPr>
            <p:cNvSpPr>
              <a:spLocks/>
            </p:cNvSpPr>
            <p:nvPr userDrawn="1"/>
          </p:nvSpPr>
          <p:spPr bwMode="auto">
            <a:xfrm>
              <a:off x="1087" y="49"/>
              <a:ext cx="114" cy="77"/>
            </a:xfrm>
            <a:custGeom>
              <a:avLst/>
              <a:gdLst>
                <a:gd name="T0" fmla="*/ 22 w 152"/>
                <a:gd name="T1" fmla="*/ 0 h 102"/>
                <a:gd name="T2" fmla="*/ 8 w 152"/>
                <a:gd name="T3" fmla="*/ 4 h 102"/>
                <a:gd name="T4" fmla="*/ 2 w 152"/>
                <a:gd name="T5" fmla="*/ 22 h 102"/>
                <a:gd name="T6" fmla="*/ 7 w 152"/>
                <a:gd name="T7" fmla="*/ 32 h 102"/>
                <a:gd name="T8" fmla="*/ 0 w 152"/>
                <a:gd name="T9" fmla="*/ 41 h 102"/>
                <a:gd name="T10" fmla="*/ 32 w 152"/>
                <a:gd name="T11" fmla="*/ 49 h 102"/>
                <a:gd name="T12" fmla="*/ 47 w 152"/>
                <a:gd name="T13" fmla="*/ 52 h 102"/>
                <a:gd name="T14" fmla="*/ 86 w 152"/>
                <a:gd name="T15" fmla="*/ 49 h 102"/>
                <a:gd name="T16" fmla="*/ 43 w 152"/>
                <a:gd name="T17" fmla="*/ 40 h 102"/>
                <a:gd name="T18" fmla="*/ 31 w 152"/>
                <a:gd name="T19" fmla="*/ 35 h 102"/>
                <a:gd name="T20" fmla="*/ 25 w 152"/>
                <a:gd name="T21" fmla="*/ 29 h 102"/>
                <a:gd name="T22" fmla="*/ 29 w 152"/>
                <a:gd name="T23" fmla="*/ 20 h 102"/>
                <a:gd name="T24" fmla="*/ 22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9" name="未知">
              <a:extLst>
                <a:ext uri="{FF2B5EF4-FFF2-40B4-BE49-F238E27FC236}">
                  <a16:creationId xmlns:a16="http://schemas.microsoft.com/office/drawing/2014/main" xmlns="" id="{2F238529-5885-45BB-B5D5-96F6905D4341}"/>
                </a:ext>
              </a:extLst>
            </p:cNvPr>
            <p:cNvSpPr>
              <a:spLocks/>
            </p:cNvSpPr>
            <p:nvPr userDrawn="1"/>
          </p:nvSpPr>
          <p:spPr bwMode="auto">
            <a:xfrm>
              <a:off x="0" y="294"/>
              <a:ext cx="25" cy="15"/>
            </a:xfrm>
            <a:custGeom>
              <a:avLst/>
              <a:gdLst>
                <a:gd name="T0" fmla="*/ 18 w 34"/>
                <a:gd name="T1" fmla="*/ 0 h 20"/>
                <a:gd name="T2" fmla="*/ 13 w 34"/>
                <a:gd name="T3" fmla="*/ 11 h 20"/>
                <a:gd name="T4" fmla="*/ 2 w 34"/>
                <a:gd name="T5" fmla="*/ 11 h 20"/>
                <a:gd name="T6" fmla="*/ 2 w 34"/>
                <a:gd name="T7" fmla="*/ 4 h 20"/>
                <a:gd name="T8" fmla="*/ 18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0" name="未知">
              <a:extLst>
                <a:ext uri="{FF2B5EF4-FFF2-40B4-BE49-F238E27FC236}">
                  <a16:creationId xmlns:a16="http://schemas.microsoft.com/office/drawing/2014/main" xmlns="" id="{B79277DF-AA9E-4AB1-A52F-12C955AA85A4}"/>
                </a:ext>
              </a:extLst>
            </p:cNvPr>
            <p:cNvSpPr>
              <a:spLocks/>
            </p:cNvSpPr>
            <p:nvPr userDrawn="1"/>
          </p:nvSpPr>
          <p:spPr bwMode="auto">
            <a:xfrm>
              <a:off x="757" y="805"/>
              <a:ext cx="16" cy="12"/>
            </a:xfrm>
            <a:custGeom>
              <a:avLst/>
              <a:gdLst>
                <a:gd name="T0" fmla="*/ 2 w 21"/>
                <a:gd name="T1" fmla="*/ 0 h 16"/>
                <a:gd name="T2" fmla="*/ 8 w 21"/>
                <a:gd name="T3" fmla="*/ 9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1" name="未知">
              <a:extLst>
                <a:ext uri="{FF2B5EF4-FFF2-40B4-BE49-F238E27FC236}">
                  <a16:creationId xmlns:a16="http://schemas.microsoft.com/office/drawing/2014/main" xmlns="" id="{42862D0C-0F64-40BE-A538-C235805EA601}"/>
                </a:ext>
              </a:extLst>
            </p:cNvPr>
            <p:cNvSpPr>
              <a:spLocks/>
            </p:cNvSpPr>
            <p:nvPr userDrawn="1"/>
          </p:nvSpPr>
          <p:spPr bwMode="auto">
            <a:xfrm>
              <a:off x="760" y="830"/>
              <a:ext cx="16" cy="12"/>
            </a:xfrm>
            <a:custGeom>
              <a:avLst/>
              <a:gdLst>
                <a:gd name="T0" fmla="*/ 2 w 21"/>
                <a:gd name="T1" fmla="*/ 0 h 16"/>
                <a:gd name="T2" fmla="*/ 8 w 21"/>
                <a:gd name="T3" fmla="*/ 9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2" name="未知">
              <a:extLst>
                <a:ext uri="{FF2B5EF4-FFF2-40B4-BE49-F238E27FC236}">
                  <a16:creationId xmlns:a16="http://schemas.microsoft.com/office/drawing/2014/main" xmlns="" id="{FB093F0D-F6C6-462E-9481-C38D5A458195}"/>
                </a:ext>
              </a:extLst>
            </p:cNvPr>
            <p:cNvSpPr>
              <a:spLocks/>
            </p:cNvSpPr>
            <p:nvPr userDrawn="1"/>
          </p:nvSpPr>
          <p:spPr bwMode="auto">
            <a:xfrm>
              <a:off x="964" y="962"/>
              <a:ext cx="15" cy="12"/>
            </a:xfrm>
            <a:custGeom>
              <a:avLst/>
              <a:gdLst>
                <a:gd name="T0" fmla="*/ 1 w 21"/>
                <a:gd name="T1" fmla="*/ 0 h 16"/>
                <a:gd name="T2" fmla="*/ 6 w 21"/>
                <a:gd name="T3" fmla="*/ 9 h 16"/>
                <a:gd name="T4" fmla="*/ 1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3" name="未知">
              <a:extLst>
                <a:ext uri="{FF2B5EF4-FFF2-40B4-BE49-F238E27FC236}">
                  <a16:creationId xmlns:a16="http://schemas.microsoft.com/office/drawing/2014/main" xmlns="" id="{33FD8DBD-A883-4D1B-9B94-AD194B47EA05}"/>
                </a:ext>
              </a:extLst>
            </p:cNvPr>
            <p:cNvSpPr>
              <a:spLocks/>
            </p:cNvSpPr>
            <p:nvPr userDrawn="1"/>
          </p:nvSpPr>
          <p:spPr bwMode="auto">
            <a:xfrm>
              <a:off x="1088" y="478"/>
              <a:ext cx="38" cy="18"/>
            </a:xfrm>
            <a:custGeom>
              <a:avLst/>
              <a:gdLst>
                <a:gd name="T0" fmla="*/ 7 w 51"/>
                <a:gd name="T1" fmla="*/ 0 h 24"/>
                <a:gd name="T2" fmla="*/ 4 w 51"/>
                <a:gd name="T3" fmla="*/ 11 h 24"/>
                <a:gd name="T4" fmla="*/ 15 w 51"/>
                <a:gd name="T5" fmla="*/ 14 h 24"/>
                <a:gd name="T6" fmla="*/ 19 w 51"/>
                <a:gd name="T7" fmla="*/ 2 h 24"/>
                <a:gd name="T8" fmla="*/ 7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4" name="未知">
              <a:extLst>
                <a:ext uri="{FF2B5EF4-FFF2-40B4-BE49-F238E27FC236}">
                  <a16:creationId xmlns:a16="http://schemas.microsoft.com/office/drawing/2014/main" xmlns="" id="{D058BA7E-8471-47E9-8C57-322C9498B775}"/>
                </a:ext>
              </a:extLst>
            </p:cNvPr>
            <p:cNvSpPr>
              <a:spLocks/>
            </p:cNvSpPr>
            <p:nvPr userDrawn="1"/>
          </p:nvSpPr>
          <p:spPr bwMode="auto">
            <a:xfrm>
              <a:off x="988" y="273"/>
              <a:ext cx="38" cy="18"/>
            </a:xfrm>
            <a:custGeom>
              <a:avLst/>
              <a:gdLst>
                <a:gd name="T0" fmla="*/ 7 w 51"/>
                <a:gd name="T1" fmla="*/ 0 h 24"/>
                <a:gd name="T2" fmla="*/ 4 w 51"/>
                <a:gd name="T3" fmla="*/ 11 h 24"/>
                <a:gd name="T4" fmla="*/ 15 w 51"/>
                <a:gd name="T5" fmla="*/ 14 h 24"/>
                <a:gd name="T6" fmla="*/ 19 w 51"/>
                <a:gd name="T7" fmla="*/ 2 h 24"/>
                <a:gd name="T8" fmla="*/ 7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5" name="未知">
              <a:extLst>
                <a:ext uri="{FF2B5EF4-FFF2-40B4-BE49-F238E27FC236}">
                  <a16:creationId xmlns:a16="http://schemas.microsoft.com/office/drawing/2014/main" xmlns="" id="{08F6A3C7-5496-4391-97CF-2FE0F05458A5}"/>
                </a:ext>
              </a:extLst>
            </p:cNvPr>
            <p:cNvSpPr>
              <a:spLocks/>
            </p:cNvSpPr>
            <p:nvPr userDrawn="1"/>
          </p:nvSpPr>
          <p:spPr bwMode="auto">
            <a:xfrm>
              <a:off x="1053" y="94"/>
              <a:ext cx="39" cy="18"/>
            </a:xfrm>
            <a:custGeom>
              <a:avLst/>
              <a:gdLst>
                <a:gd name="T0" fmla="*/ 8 w 51"/>
                <a:gd name="T1" fmla="*/ 0 h 24"/>
                <a:gd name="T2" fmla="*/ 4 w 51"/>
                <a:gd name="T3" fmla="*/ 11 h 24"/>
                <a:gd name="T4" fmla="*/ 16 w 51"/>
                <a:gd name="T5" fmla="*/ 14 h 24"/>
                <a:gd name="T6" fmla="*/ 19 w 51"/>
                <a:gd name="T7" fmla="*/ 2 h 24"/>
                <a:gd name="T8" fmla="*/ 8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6" name="未知">
              <a:extLst>
                <a:ext uri="{FF2B5EF4-FFF2-40B4-BE49-F238E27FC236}">
                  <a16:creationId xmlns:a16="http://schemas.microsoft.com/office/drawing/2014/main" xmlns="" id="{D34A248A-EC15-4E4A-97F4-4E5D592F5175}"/>
                </a:ext>
              </a:extLst>
            </p:cNvPr>
            <p:cNvSpPr>
              <a:spLocks/>
            </p:cNvSpPr>
            <p:nvPr userDrawn="1"/>
          </p:nvSpPr>
          <p:spPr bwMode="auto">
            <a:xfrm>
              <a:off x="1116" y="202"/>
              <a:ext cx="38" cy="18"/>
            </a:xfrm>
            <a:custGeom>
              <a:avLst/>
              <a:gdLst>
                <a:gd name="T0" fmla="*/ 7 w 51"/>
                <a:gd name="T1" fmla="*/ 0 h 24"/>
                <a:gd name="T2" fmla="*/ 4 w 51"/>
                <a:gd name="T3" fmla="*/ 11 h 24"/>
                <a:gd name="T4" fmla="*/ 15 w 51"/>
                <a:gd name="T5" fmla="*/ 14 h 24"/>
                <a:gd name="T6" fmla="*/ 19 w 51"/>
                <a:gd name="T7" fmla="*/ 2 h 24"/>
                <a:gd name="T8" fmla="*/ 7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7" name="未知">
              <a:extLst>
                <a:ext uri="{FF2B5EF4-FFF2-40B4-BE49-F238E27FC236}">
                  <a16:creationId xmlns:a16="http://schemas.microsoft.com/office/drawing/2014/main" xmlns="" id="{0CF769F0-8A59-4889-ACC9-7E4632A7B247}"/>
                </a:ext>
              </a:extLst>
            </p:cNvPr>
            <p:cNvSpPr>
              <a:spLocks/>
            </p:cNvSpPr>
            <p:nvPr userDrawn="1"/>
          </p:nvSpPr>
          <p:spPr bwMode="auto">
            <a:xfrm>
              <a:off x="1132" y="0"/>
              <a:ext cx="696" cy="346"/>
            </a:xfrm>
            <a:custGeom>
              <a:avLst/>
              <a:gdLst>
                <a:gd name="T0" fmla="*/ 16 w 929"/>
                <a:gd name="T1" fmla="*/ 31 h 462"/>
                <a:gd name="T2" fmla="*/ 3 w 929"/>
                <a:gd name="T3" fmla="*/ 52 h 462"/>
                <a:gd name="T4" fmla="*/ 20 w 929"/>
                <a:gd name="T5" fmla="*/ 56 h 462"/>
                <a:gd name="T6" fmla="*/ 9 w 929"/>
                <a:gd name="T7" fmla="*/ 65 h 462"/>
                <a:gd name="T8" fmla="*/ 58 w 929"/>
                <a:gd name="T9" fmla="*/ 76 h 462"/>
                <a:gd name="T10" fmla="*/ 79 w 929"/>
                <a:gd name="T11" fmla="*/ 73 h 462"/>
                <a:gd name="T12" fmla="*/ 140 w 929"/>
                <a:gd name="T13" fmla="*/ 43 h 462"/>
                <a:gd name="T14" fmla="*/ 169 w 929"/>
                <a:gd name="T15" fmla="*/ 37 h 462"/>
                <a:gd name="T16" fmla="*/ 182 w 929"/>
                <a:gd name="T17" fmla="*/ 45 h 462"/>
                <a:gd name="T18" fmla="*/ 153 w 929"/>
                <a:gd name="T19" fmla="*/ 49 h 462"/>
                <a:gd name="T20" fmla="*/ 136 w 929"/>
                <a:gd name="T21" fmla="*/ 63 h 462"/>
                <a:gd name="T22" fmla="*/ 142 w 929"/>
                <a:gd name="T23" fmla="*/ 67 h 462"/>
                <a:gd name="T24" fmla="*/ 146 w 929"/>
                <a:gd name="T25" fmla="*/ 88 h 462"/>
                <a:gd name="T26" fmla="*/ 196 w 929"/>
                <a:gd name="T27" fmla="*/ 108 h 462"/>
                <a:gd name="T28" fmla="*/ 189 w 929"/>
                <a:gd name="T29" fmla="*/ 118 h 462"/>
                <a:gd name="T30" fmla="*/ 207 w 929"/>
                <a:gd name="T31" fmla="*/ 138 h 462"/>
                <a:gd name="T32" fmla="*/ 196 w 929"/>
                <a:gd name="T33" fmla="*/ 149 h 462"/>
                <a:gd name="T34" fmla="*/ 182 w 929"/>
                <a:gd name="T35" fmla="*/ 165 h 462"/>
                <a:gd name="T36" fmla="*/ 165 w 929"/>
                <a:gd name="T37" fmla="*/ 182 h 462"/>
                <a:gd name="T38" fmla="*/ 164 w 929"/>
                <a:gd name="T39" fmla="*/ 236 h 462"/>
                <a:gd name="T40" fmla="*/ 187 w 929"/>
                <a:gd name="T41" fmla="*/ 250 h 462"/>
                <a:gd name="T42" fmla="*/ 218 w 929"/>
                <a:gd name="T43" fmla="*/ 252 h 462"/>
                <a:gd name="T44" fmla="*/ 232 w 929"/>
                <a:gd name="T45" fmla="*/ 237 h 462"/>
                <a:gd name="T46" fmla="*/ 284 w 929"/>
                <a:gd name="T47" fmla="*/ 200 h 462"/>
                <a:gd name="T48" fmla="*/ 321 w 929"/>
                <a:gd name="T49" fmla="*/ 187 h 462"/>
                <a:gd name="T50" fmla="*/ 363 w 929"/>
                <a:gd name="T51" fmla="*/ 173 h 462"/>
                <a:gd name="T52" fmla="*/ 404 w 929"/>
                <a:gd name="T53" fmla="*/ 163 h 462"/>
                <a:gd name="T54" fmla="*/ 428 w 929"/>
                <a:gd name="T55" fmla="*/ 146 h 462"/>
                <a:gd name="T56" fmla="*/ 449 w 929"/>
                <a:gd name="T57" fmla="*/ 112 h 462"/>
                <a:gd name="T58" fmla="*/ 450 w 929"/>
                <a:gd name="T59" fmla="*/ 86 h 462"/>
                <a:gd name="T60" fmla="*/ 450 w 929"/>
                <a:gd name="T61" fmla="*/ 70 h 462"/>
                <a:gd name="T62" fmla="*/ 467 w 929"/>
                <a:gd name="T63" fmla="*/ 50 h 462"/>
                <a:gd name="T64" fmla="*/ 491 w 929"/>
                <a:gd name="T65" fmla="*/ 52 h 462"/>
                <a:gd name="T66" fmla="*/ 518 w 929"/>
                <a:gd name="T67" fmla="*/ 29 h 462"/>
                <a:gd name="T68" fmla="*/ 498 w 929"/>
                <a:gd name="T69" fmla="*/ 31 h 462"/>
                <a:gd name="T70" fmla="*/ 476 w 929"/>
                <a:gd name="T71" fmla="*/ 25 h 462"/>
                <a:gd name="T72" fmla="*/ 446 w 929"/>
                <a:gd name="T73" fmla="*/ 12 h 462"/>
                <a:gd name="T74" fmla="*/ 360 w 929"/>
                <a:gd name="T75" fmla="*/ 14 h 462"/>
                <a:gd name="T76" fmla="*/ 328 w 929"/>
                <a:gd name="T77" fmla="*/ 21 h 462"/>
                <a:gd name="T78" fmla="*/ 312 w 929"/>
                <a:gd name="T79" fmla="*/ 21 h 462"/>
                <a:gd name="T80" fmla="*/ 290 w 929"/>
                <a:gd name="T81" fmla="*/ 30 h 462"/>
                <a:gd name="T82" fmla="*/ 268 w 929"/>
                <a:gd name="T83" fmla="*/ 16 h 462"/>
                <a:gd name="T84" fmla="*/ 243 w 929"/>
                <a:gd name="T85" fmla="*/ 22 h 462"/>
                <a:gd name="T86" fmla="*/ 205 w 929"/>
                <a:gd name="T87" fmla="*/ 29 h 462"/>
                <a:gd name="T88" fmla="*/ 230 w 929"/>
                <a:gd name="T89" fmla="*/ 21 h 462"/>
                <a:gd name="T90" fmla="*/ 198 w 929"/>
                <a:gd name="T91" fmla="*/ 4 h 462"/>
                <a:gd name="T92" fmla="*/ 187 w 929"/>
                <a:gd name="T93" fmla="*/ 1 h 462"/>
                <a:gd name="T94" fmla="*/ 176 w 929"/>
                <a:gd name="T95" fmla="*/ 4 h 462"/>
                <a:gd name="T96" fmla="*/ 135 w 929"/>
                <a:gd name="T97" fmla="*/ 9 h 462"/>
                <a:gd name="T98" fmla="*/ 90 w 929"/>
                <a:gd name="T99" fmla="*/ 16 h 462"/>
                <a:gd name="T100" fmla="*/ 61 w 929"/>
                <a:gd name="T101" fmla="*/ 14 h 462"/>
                <a:gd name="T102" fmla="*/ 64 w 929"/>
                <a:gd name="T103" fmla="*/ 38 h 462"/>
                <a:gd name="T104" fmla="*/ 58 w 929"/>
                <a:gd name="T105" fmla="*/ 29 h 462"/>
                <a:gd name="T106" fmla="*/ 34 w 929"/>
                <a:gd name="T107" fmla="*/ 2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8" name="未知">
              <a:extLst>
                <a:ext uri="{FF2B5EF4-FFF2-40B4-BE49-F238E27FC236}">
                  <a16:creationId xmlns:a16="http://schemas.microsoft.com/office/drawing/2014/main" xmlns="" id="{BE44DD91-58CB-4D35-9A7D-A1935DC0C0DF}"/>
                </a:ext>
              </a:extLst>
            </p:cNvPr>
            <p:cNvSpPr>
              <a:spLocks/>
            </p:cNvSpPr>
            <p:nvPr userDrawn="1"/>
          </p:nvSpPr>
          <p:spPr bwMode="auto">
            <a:xfrm>
              <a:off x="1345" y="184"/>
              <a:ext cx="39" cy="24"/>
            </a:xfrm>
            <a:custGeom>
              <a:avLst/>
              <a:gdLst>
                <a:gd name="T0" fmla="*/ 20 w 52"/>
                <a:gd name="T1" fmla="*/ 0 h 32"/>
                <a:gd name="T2" fmla="*/ 5 w 52"/>
                <a:gd name="T3" fmla="*/ 11 h 32"/>
                <a:gd name="T4" fmla="*/ 14 w 52"/>
                <a:gd name="T5" fmla="*/ 18 h 32"/>
                <a:gd name="T6" fmla="*/ 24 w 52"/>
                <a:gd name="T7" fmla="*/ 17 h 32"/>
                <a:gd name="T8" fmla="*/ 20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9" name="未知">
              <a:extLst>
                <a:ext uri="{FF2B5EF4-FFF2-40B4-BE49-F238E27FC236}">
                  <a16:creationId xmlns:a16="http://schemas.microsoft.com/office/drawing/2014/main" xmlns="" id="{432152DE-0D50-4AAC-9A6F-173A4154F916}"/>
                </a:ext>
              </a:extLst>
            </p:cNvPr>
            <p:cNvSpPr>
              <a:spLocks/>
            </p:cNvSpPr>
            <p:nvPr userDrawn="1"/>
          </p:nvSpPr>
          <p:spPr bwMode="auto">
            <a:xfrm>
              <a:off x="1628" y="250"/>
              <a:ext cx="128" cy="54"/>
            </a:xfrm>
            <a:custGeom>
              <a:avLst/>
              <a:gdLst>
                <a:gd name="T0" fmla="*/ 57 w 172"/>
                <a:gd name="T1" fmla="*/ 5 h 72"/>
                <a:gd name="T2" fmla="*/ 36 w 172"/>
                <a:gd name="T3" fmla="*/ 2 h 72"/>
                <a:gd name="T4" fmla="*/ 30 w 172"/>
                <a:gd name="T5" fmla="*/ 0 h 72"/>
                <a:gd name="T6" fmla="*/ 0 w 172"/>
                <a:gd name="T7" fmla="*/ 16 h 72"/>
                <a:gd name="T8" fmla="*/ 16 w 172"/>
                <a:gd name="T9" fmla="*/ 23 h 72"/>
                <a:gd name="T10" fmla="*/ 23 w 172"/>
                <a:gd name="T11" fmla="*/ 34 h 72"/>
                <a:gd name="T12" fmla="*/ 36 w 172"/>
                <a:gd name="T13" fmla="*/ 38 h 72"/>
                <a:gd name="T14" fmla="*/ 43 w 172"/>
                <a:gd name="T15" fmla="*/ 41 h 72"/>
                <a:gd name="T16" fmla="*/ 72 w 172"/>
                <a:gd name="T17" fmla="*/ 34 h 72"/>
                <a:gd name="T18" fmla="*/ 95 w 172"/>
                <a:gd name="T19" fmla="*/ 25 h 72"/>
                <a:gd name="T20" fmla="*/ 82 w 172"/>
                <a:gd name="T21" fmla="*/ 11 h 72"/>
                <a:gd name="T22" fmla="*/ 75 w 172"/>
                <a:gd name="T23" fmla="*/ 2 h 72"/>
                <a:gd name="T24" fmla="*/ 57 w 172"/>
                <a:gd name="T25" fmla="*/ 5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0" name="未知">
              <a:extLst>
                <a:ext uri="{FF2B5EF4-FFF2-40B4-BE49-F238E27FC236}">
                  <a16:creationId xmlns:a16="http://schemas.microsoft.com/office/drawing/2014/main" xmlns="" id="{52B24850-A848-46A1-AAA1-7AC6B0695742}"/>
                </a:ext>
              </a:extLst>
            </p:cNvPr>
            <p:cNvSpPr>
              <a:spLocks/>
            </p:cNvSpPr>
            <p:nvPr userDrawn="1"/>
          </p:nvSpPr>
          <p:spPr bwMode="auto">
            <a:xfrm>
              <a:off x="1729" y="87"/>
              <a:ext cx="39" cy="24"/>
            </a:xfrm>
            <a:custGeom>
              <a:avLst/>
              <a:gdLst>
                <a:gd name="T0" fmla="*/ 20 w 52"/>
                <a:gd name="T1" fmla="*/ 0 h 32"/>
                <a:gd name="T2" fmla="*/ 5 w 52"/>
                <a:gd name="T3" fmla="*/ 11 h 32"/>
                <a:gd name="T4" fmla="*/ 14 w 52"/>
                <a:gd name="T5" fmla="*/ 18 h 32"/>
                <a:gd name="T6" fmla="*/ 24 w 52"/>
                <a:gd name="T7" fmla="*/ 17 h 32"/>
                <a:gd name="T8" fmla="*/ 20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1" name="未知">
              <a:extLst>
                <a:ext uri="{FF2B5EF4-FFF2-40B4-BE49-F238E27FC236}">
                  <a16:creationId xmlns:a16="http://schemas.microsoft.com/office/drawing/2014/main" xmlns="" id="{47946387-F789-42E6-B391-71B36029C1EC}"/>
                </a:ext>
              </a:extLst>
            </p:cNvPr>
            <p:cNvSpPr>
              <a:spLocks/>
            </p:cNvSpPr>
            <p:nvPr userDrawn="1"/>
          </p:nvSpPr>
          <p:spPr bwMode="auto">
            <a:xfrm>
              <a:off x="1998" y="55"/>
              <a:ext cx="155" cy="63"/>
            </a:xfrm>
            <a:custGeom>
              <a:avLst/>
              <a:gdLst>
                <a:gd name="T0" fmla="*/ 108 w 206"/>
                <a:gd name="T1" fmla="*/ 4 h 85"/>
                <a:gd name="T2" fmla="*/ 59 w 206"/>
                <a:gd name="T3" fmla="*/ 5 h 85"/>
                <a:gd name="T4" fmla="*/ 62 w 206"/>
                <a:gd name="T5" fmla="*/ 14 h 85"/>
                <a:gd name="T6" fmla="*/ 61 w 206"/>
                <a:gd name="T7" fmla="*/ 18 h 85"/>
                <a:gd name="T8" fmla="*/ 50 w 206"/>
                <a:gd name="T9" fmla="*/ 15 h 85"/>
                <a:gd name="T10" fmla="*/ 44 w 206"/>
                <a:gd name="T11" fmla="*/ 10 h 85"/>
                <a:gd name="T12" fmla="*/ 13 w 206"/>
                <a:gd name="T13" fmla="*/ 15 h 85"/>
                <a:gd name="T14" fmla="*/ 17 w 206"/>
                <a:gd name="T15" fmla="*/ 27 h 85"/>
                <a:gd name="T16" fmla="*/ 31 w 206"/>
                <a:gd name="T17" fmla="*/ 29 h 85"/>
                <a:gd name="T18" fmla="*/ 42 w 206"/>
                <a:gd name="T19" fmla="*/ 40 h 85"/>
                <a:gd name="T20" fmla="*/ 50 w 206"/>
                <a:gd name="T21" fmla="*/ 47 h 85"/>
                <a:gd name="T22" fmla="*/ 62 w 206"/>
                <a:gd name="T23" fmla="*/ 37 h 85"/>
                <a:gd name="T24" fmla="*/ 68 w 206"/>
                <a:gd name="T25" fmla="*/ 33 h 85"/>
                <a:gd name="T26" fmla="*/ 72 w 206"/>
                <a:gd name="T27" fmla="*/ 26 h 85"/>
                <a:gd name="T28" fmla="*/ 95 w 206"/>
                <a:gd name="T29" fmla="*/ 19 h 85"/>
                <a:gd name="T30" fmla="*/ 106 w 206"/>
                <a:gd name="T31" fmla="*/ 17 h 85"/>
                <a:gd name="T32" fmla="*/ 113 w 206"/>
                <a:gd name="T33" fmla="*/ 15 h 85"/>
                <a:gd name="T34" fmla="*/ 108 w 206"/>
                <a:gd name="T35" fmla="*/ 4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2" name="未知">
              <a:extLst>
                <a:ext uri="{FF2B5EF4-FFF2-40B4-BE49-F238E27FC236}">
                  <a16:creationId xmlns:a16="http://schemas.microsoft.com/office/drawing/2014/main" xmlns="" id="{D99708F5-00FE-495D-BF80-8DE0443A2900}"/>
                </a:ext>
              </a:extLst>
            </p:cNvPr>
            <p:cNvSpPr>
              <a:spLocks/>
            </p:cNvSpPr>
            <p:nvPr userDrawn="1"/>
          </p:nvSpPr>
          <p:spPr bwMode="auto">
            <a:xfrm>
              <a:off x="2095" y="88"/>
              <a:ext cx="48" cy="21"/>
            </a:xfrm>
            <a:custGeom>
              <a:avLst/>
              <a:gdLst>
                <a:gd name="T0" fmla="*/ 20 w 64"/>
                <a:gd name="T1" fmla="*/ 4 h 28"/>
                <a:gd name="T2" fmla="*/ 5 w 64"/>
                <a:gd name="T3" fmla="*/ 2 h 28"/>
                <a:gd name="T4" fmla="*/ 14 w 64"/>
                <a:gd name="T5" fmla="*/ 16 h 28"/>
                <a:gd name="T6" fmla="*/ 31 w 64"/>
                <a:gd name="T7" fmla="*/ 8 h 28"/>
                <a:gd name="T8" fmla="*/ 20 w 64"/>
                <a:gd name="T9" fmla="*/ 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3" name="未知">
              <a:extLst>
                <a:ext uri="{FF2B5EF4-FFF2-40B4-BE49-F238E27FC236}">
                  <a16:creationId xmlns:a16="http://schemas.microsoft.com/office/drawing/2014/main" xmlns="" id="{63E10846-C66B-46CE-9D5C-A20AF207AF4F}"/>
                </a:ext>
              </a:extLst>
            </p:cNvPr>
            <p:cNvSpPr>
              <a:spLocks/>
            </p:cNvSpPr>
            <p:nvPr userDrawn="1"/>
          </p:nvSpPr>
          <p:spPr bwMode="auto">
            <a:xfrm>
              <a:off x="1803" y="360"/>
              <a:ext cx="109" cy="132"/>
            </a:xfrm>
            <a:custGeom>
              <a:avLst/>
              <a:gdLst>
                <a:gd name="T0" fmla="*/ 13 w 146"/>
                <a:gd name="T1" fmla="*/ 11 h 176"/>
                <a:gd name="T2" fmla="*/ 0 w 146"/>
                <a:gd name="T3" fmla="*/ 14 h 176"/>
                <a:gd name="T4" fmla="*/ 7 w 146"/>
                <a:gd name="T5" fmla="*/ 24 h 176"/>
                <a:gd name="T6" fmla="*/ 19 w 146"/>
                <a:gd name="T7" fmla="*/ 49 h 176"/>
                <a:gd name="T8" fmla="*/ 29 w 146"/>
                <a:gd name="T9" fmla="*/ 51 h 176"/>
                <a:gd name="T10" fmla="*/ 28 w 146"/>
                <a:gd name="T11" fmla="*/ 60 h 176"/>
                <a:gd name="T12" fmla="*/ 16 w 146"/>
                <a:gd name="T13" fmla="*/ 64 h 176"/>
                <a:gd name="T14" fmla="*/ 9 w 146"/>
                <a:gd name="T15" fmla="*/ 74 h 176"/>
                <a:gd name="T16" fmla="*/ 10 w 146"/>
                <a:gd name="T17" fmla="*/ 77 h 176"/>
                <a:gd name="T18" fmla="*/ 16 w 146"/>
                <a:gd name="T19" fmla="*/ 80 h 176"/>
                <a:gd name="T20" fmla="*/ 10 w 146"/>
                <a:gd name="T21" fmla="*/ 95 h 176"/>
                <a:gd name="T22" fmla="*/ 11 w 146"/>
                <a:gd name="T23" fmla="*/ 98 h 176"/>
                <a:gd name="T24" fmla="*/ 19 w 146"/>
                <a:gd name="T25" fmla="*/ 96 h 176"/>
                <a:gd name="T26" fmla="*/ 32 w 146"/>
                <a:gd name="T27" fmla="*/ 95 h 176"/>
                <a:gd name="T28" fmla="*/ 52 w 146"/>
                <a:gd name="T29" fmla="*/ 96 h 176"/>
                <a:gd name="T30" fmla="*/ 61 w 146"/>
                <a:gd name="T31" fmla="*/ 95 h 176"/>
                <a:gd name="T32" fmla="*/ 68 w 146"/>
                <a:gd name="T33" fmla="*/ 93 h 176"/>
                <a:gd name="T34" fmla="*/ 72 w 146"/>
                <a:gd name="T35" fmla="*/ 80 h 176"/>
                <a:gd name="T36" fmla="*/ 81 w 146"/>
                <a:gd name="T37" fmla="*/ 75 h 176"/>
                <a:gd name="T38" fmla="*/ 61 w 146"/>
                <a:gd name="T39" fmla="*/ 62 h 176"/>
                <a:gd name="T40" fmla="*/ 49 w 146"/>
                <a:gd name="T41" fmla="*/ 47 h 176"/>
                <a:gd name="T42" fmla="*/ 46 w 146"/>
                <a:gd name="T43" fmla="*/ 39 h 176"/>
                <a:gd name="T44" fmla="*/ 36 w 146"/>
                <a:gd name="T45" fmla="*/ 35 h 176"/>
                <a:gd name="T46" fmla="*/ 48 w 146"/>
                <a:gd name="T47" fmla="*/ 26 h 176"/>
                <a:gd name="T48" fmla="*/ 36 w 146"/>
                <a:gd name="T49" fmla="*/ 17 h 176"/>
                <a:gd name="T50" fmla="*/ 39 w 146"/>
                <a:gd name="T51" fmla="*/ 8 h 176"/>
                <a:gd name="T52" fmla="*/ 25 w 146"/>
                <a:gd name="T53" fmla="*/ 1 h 176"/>
                <a:gd name="T54" fmla="*/ 16 w 146"/>
                <a:gd name="T55" fmla="*/ 5 h 176"/>
                <a:gd name="T56" fmla="*/ 13 w 146"/>
                <a:gd name="T57" fmla="*/ 11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4" name="未知">
              <a:extLst>
                <a:ext uri="{FF2B5EF4-FFF2-40B4-BE49-F238E27FC236}">
                  <a16:creationId xmlns:a16="http://schemas.microsoft.com/office/drawing/2014/main" xmlns="" id="{B1CFAF22-4822-433C-9E08-3F97A31D606A}"/>
                </a:ext>
              </a:extLst>
            </p:cNvPr>
            <p:cNvSpPr>
              <a:spLocks/>
            </p:cNvSpPr>
            <p:nvPr userDrawn="1"/>
          </p:nvSpPr>
          <p:spPr bwMode="auto">
            <a:xfrm>
              <a:off x="1749" y="408"/>
              <a:ext cx="69" cy="68"/>
            </a:xfrm>
            <a:custGeom>
              <a:avLst/>
              <a:gdLst>
                <a:gd name="T0" fmla="*/ 33 w 92"/>
                <a:gd name="T1" fmla="*/ 3 h 92"/>
                <a:gd name="T2" fmla="*/ 47 w 92"/>
                <a:gd name="T3" fmla="*/ 4 h 92"/>
                <a:gd name="T4" fmla="*/ 52 w 92"/>
                <a:gd name="T5" fmla="*/ 14 h 92"/>
                <a:gd name="T6" fmla="*/ 44 w 92"/>
                <a:gd name="T7" fmla="*/ 26 h 92"/>
                <a:gd name="T8" fmla="*/ 26 w 92"/>
                <a:gd name="T9" fmla="*/ 41 h 92"/>
                <a:gd name="T10" fmla="*/ 11 w 92"/>
                <a:gd name="T11" fmla="*/ 50 h 92"/>
                <a:gd name="T12" fmla="*/ 5 w 92"/>
                <a:gd name="T13" fmla="*/ 39 h 92"/>
                <a:gd name="T14" fmla="*/ 11 w 92"/>
                <a:gd name="T15" fmla="*/ 35 h 92"/>
                <a:gd name="T16" fmla="*/ 8 w 92"/>
                <a:gd name="T17" fmla="*/ 25 h 92"/>
                <a:gd name="T18" fmla="*/ 23 w 92"/>
                <a:gd name="T19" fmla="*/ 16 h 92"/>
                <a:gd name="T20" fmla="*/ 33 w 92"/>
                <a:gd name="T21" fmla="*/ 3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5" name="未知">
              <a:extLst>
                <a:ext uri="{FF2B5EF4-FFF2-40B4-BE49-F238E27FC236}">
                  <a16:creationId xmlns:a16="http://schemas.microsoft.com/office/drawing/2014/main" xmlns="" id="{A4F5B293-5637-49CE-8823-4C726112AB4C}"/>
                </a:ext>
              </a:extLst>
            </p:cNvPr>
            <p:cNvSpPr>
              <a:spLocks/>
            </p:cNvSpPr>
            <p:nvPr userDrawn="1"/>
          </p:nvSpPr>
          <p:spPr bwMode="auto">
            <a:xfrm>
              <a:off x="3435" y="1551"/>
              <a:ext cx="474" cy="495"/>
            </a:xfrm>
            <a:custGeom>
              <a:avLst/>
              <a:gdLst>
                <a:gd name="T0" fmla="*/ 119 w 633"/>
                <a:gd name="T1" fmla="*/ 6 h 660"/>
                <a:gd name="T2" fmla="*/ 99 w 633"/>
                <a:gd name="T3" fmla="*/ 11 h 660"/>
                <a:gd name="T4" fmla="*/ 81 w 633"/>
                <a:gd name="T5" fmla="*/ 29 h 660"/>
                <a:gd name="T6" fmla="*/ 58 w 633"/>
                <a:gd name="T7" fmla="*/ 33 h 660"/>
                <a:gd name="T8" fmla="*/ 47 w 633"/>
                <a:gd name="T9" fmla="*/ 42 h 660"/>
                <a:gd name="T10" fmla="*/ 38 w 633"/>
                <a:gd name="T11" fmla="*/ 65 h 660"/>
                <a:gd name="T12" fmla="*/ 20 w 633"/>
                <a:gd name="T13" fmla="*/ 94 h 660"/>
                <a:gd name="T14" fmla="*/ 0 w 633"/>
                <a:gd name="T15" fmla="*/ 101 h 660"/>
                <a:gd name="T16" fmla="*/ 40 w 633"/>
                <a:gd name="T17" fmla="*/ 182 h 660"/>
                <a:gd name="T18" fmla="*/ 67 w 633"/>
                <a:gd name="T19" fmla="*/ 240 h 660"/>
                <a:gd name="T20" fmla="*/ 81 w 633"/>
                <a:gd name="T21" fmla="*/ 249 h 660"/>
                <a:gd name="T22" fmla="*/ 94 w 633"/>
                <a:gd name="T23" fmla="*/ 254 h 660"/>
                <a:gd name="T24" fmla="*/ 128 w 633"/>
                <a:gd name="T25" fmla="*/ 242 h 660"/>
                <a:gd name="T26" fmla="*/ 142 w 633"/>
                <a:gd name="T27" fmla="*/ 238 h 660"/>
                <a:gd name="T28" fmla="*/ 168 w 633"/>
                <a:gd name="T29" fmla="*/ 254 h 660"/>
                <a:gd name="T30" fmla="*/ 182 w 633"/>
                <a:gd name="T31" fmla="*/ 296 h 660"/>
                <a:gd name="T32" fmla="*/ 189 w 633"/>
                <a:gd name="T33" fmla="*/ 294 h 660"/>
                <a:gd name="T34" fmla="*/ 193 w 633"/>
                <a:gd name="T35" fmla="*/ 287 h 660"/>
                <a:gd name="T36" fmla="*/ 207 w 633"/>
                <a:gd name="T37" fmla="*/ 308 h 660"/>
                <a:gd name="T38" fmla="*/ 227 w 633"/>
                <a:gd name="T39" fmla="*/ 321 h 660"/>
                <a:gd name="T40" fmla="*/ 244 w 633"/>
                <a:gd name="T41" fmla="*/ 339 h 660"/>
                <a:gd name="T42" fmla="*/ 249 w 633"/>
                <a:gd name="T43" fmla="*/ 346 h 660"/>
                <a:gd name="T44" fmla="*/ 255 w 633"/>
                <a:gd name="T45" fmla="*/ 350 h 660"/>
                <a:gd name="T46" fmla="*/ 271 w 633"/>
                <a:gd name="T47" fmla="*/ 368 h 660"/>
                <a:gd name="T48" fmla="*/ 276 w 633"/>
                <a:gd name="T49" fmla="*/ 355 h 660"/>
                <a:gd name="T50" fmla="*/ 303 w 633"/>
                <a:gd name="T51" fmla="*/ 371 h 660"/>
                <a:gd name="T52" fmla="*/ 329 w 633"/>
                <a:gd name="T53" fmla="*/ 368 h 660"/>
                <a:gd name="T54" fmla="*/ 345 w 633"/>
                <a:gd name="T55" fmla="*/ 299 h 660"/>
                <a:gd name="T56" fmla="*/ 354 w 633"/>
                <a:gd name="T57" fmla="*/ 260 h 660"/>
                <a:gd name="T58" fmla="*/ 347 w 633"/>
                <a:gd name="T59" fmla="*/ 206 h 660"/>
                <a:gd name="T60" fmla="*/ 300 w 633"/>
                <a:gd name="T61" fmla="*/ 152 h 660"/>
                <a:gd name="T62" fmla="*/ 296 w 633"/>
                <a:gd name="T63" fmla="*/ 132 h 660"/>
                <a:gd name="T64" fmla="*/ 258 w 633"/>
                <a:gd name="T65" fmla="*/ 101 h 660"/>
                <a:gd name="T66" fmla="*/ 264 w 633"/>
                <a:gd name="T67" fmla="*/ 87 h 660"/>
                <a:gd name="T68" fmla="*/ 255 w 633"/>
                <a:gd name="T69" fmla="*/ 74 h 660"/>
                <a:gd name="T70" fmla="*/ 234 w 633"/>
                <a:gd name="T71" fmla="*/ 44 h 660"/>
                <a:gd name="T72" fmla="*/ 220 w 633"/>
                <a:gd name="T73" fmla="*/ 17 h 660"/>
                <a:gd name="T74" fmla="*/ 218 w 633"/>
                <a:gd name="T75" fmla="*/ 11 h 660"/>
                <a:gd name="T76" fmla="*/ 204 w 633"/>
                <a:gd name="T77" fmla="*/ 85 h 660"/>
                <a:gd name="T78" fmla="*/ 182 w 633"/>
                <a:gd name="T79" fmla="*/ 65 h 660"/>
                <a:gd name="T80" fmla="*/ 164 w 633"/>
                <a:gd name="T81" fmla="*/ 62 h 660"/>
                <a:gd name="T82" fmla="*/ 153 w 633"/>
                <a:gd name="T83" fmla="*/ 49 h 660"/>
                <a:gd name="T84" fmla="*/ 148 w 633"/>
                <a:gd name="T85" fmla="*/ 35 h 660"/>
                <a:gd name="T86" fmla="*/ 155 w 633"/>
                <a:gd name="T87" fmla="*/ 31 h 660"/>
                <a:gd name="T88" fmla="*/ 135 w 633"/>
                <a:gd name="T89" fmla="*/ 11 h 660"/>
                <a:gd name="T90" fmla="*/ 121 w 633"/>
                <a:gd name="T91" fmla="*/ 6 h 660"/>
                <a:gd name="T92" fmla="*/ 115 w 633"/>
                <a:gd name="T93" fmla="*/ 4 h 660"/>
                <a:gd name="T94" fmla="*/ 119 w 633"/>
                <a:gd name="T95" fmla="*/ 6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6" name="未知">
              <a:extLst>
                <a:ext uri="{FF2B5EF4-FFF2-40B4-BE49-F238E27FC236}">
                  <a16:creationId xmlns:a16="http://schemas.microsoft.com/office/drawing/2014/main" xmlns="" id="{49B4E485-4AFB-4708-B772-DA1EE237E71F}"/>
                </a:ext>
              </a:extLst>
            </p:cNvPr>
            <p:cNvSpPr>
              <a:spLocks/>
            </p:cNvSpPr>
            <p:nvPr userDrawn="1"/>
          </p:nvSpPr>
          <p:spPr bwMode="auto">
            <a:xfrm>
              <a:off x="3582" y="1290"/>
              <a:ext cx="319" cy="210"/>
            </a:xfrm>
            <a:custGeom>
              <a:avLst/>
              <a:gdLst>
                <a:gd name="T0" fmla="*/ 47 w 426"/>
                <a:gd name="T1" fmla="*/ 34 h 280"/>
                <a:gd name="T2" fmla="*/ 38 w 426"/>
                <a:gd name="T3" fmla="*/ 20 h 280"/>
                <a:gd name="T4" fmla="*/ 36 w 426"/>
                <a:gd name="T5" fmla="*/ 9 h 280"/>
                <a:gd name="T6" fmla="*/ 29 w 426"/>
                <a:gd name="T7" fmla="*/ 7 h 280"/>
                <a:gd name="T8" fmla="*/ 9 w 426"/>
                <a:gd name="T9" fmla="*/ 9 h 280"/>
                <a:gd name="T10" fmla="*/ 25 w 426"/>
                <a:gd name="T11" fmla="*/ 23 h 280"/>
                <a:gd name="T12" fmla="*/ 27 w 426"/>
                <a:gd name="T13" fmla="*/ 29 h 280"/>
                <a:gd name="T14" fmla="*/ 13 w 426"/>
                <a:gd name="T15" fmla="*/ 38 h 280"/>
                <a:gd name="T16" fmla="*/ 49 w 426"/>
                <a:gd name="T17" fmla="*/ 52 h 280"/>
                <a:gd name="T18" fmla="*/ 70 w 426"/>
                <a:gd name="T19" fmla="*/ 63 h 280"/>
                <a:gd name="T20" fmla="*/ 72 w 426"/>
                <a:gd name="T21" fmla="*/ 70 h 280"/>
                <a:gd name="T22" fmla="*/ 79 w 426"/>
                <a:gd name="T23" fmla="*/ 74 h 280"/>
                <a:gd name="T24" fmla="*/ 83 w 426"/>
                <a:gd name="T25" fmla="*/ 88 h 280"/>
                <a:gd name="T26" fmla="*/ 74 w 426"/>
                <a:gd name="T27" fmla="*/ 110 h 280"/>
                <a:gd name="T28" fmla="*/ 101 w 426"/>
                <a:gd name="T29" fmla="*/ 106 h 280"/>
                <a:gd name="T30" fmla="*/ 108 w 426"/>
                <a:gd name="T31" fmla="*/ 122 h 280"/>
                <a:gd name="T32" fmla="*/ 121 w 426"/>
                <a:gd name="T33" fmla="*/ 126 h 280"/>
                <a:gd name="T34" fmla="*/ 128 w 426"/>
                <a:gd name="T35" fmla="*/ 128 h 280"/>
                <a:gd name="T36" fmla="*/ 142 w 426"/>
                <a:gd name="T37" fmla="*/ 126 h 280"/>
                <a:gd name="T38" fmla="*/ 155 w 426"/>
                <a:gd name="T39" fmla="*/ 110 h 280"/>
                <a:gd name="T40" fmla="*/ 189 w 426"/>
                <a:gd name="T41" fmla="*/ 142 h 280"/>
                <a:gd name="T42" fmla="*/ 204 w 426"/>
                <a:gd name="T43" fmla="*/ 158 h 280"/>
                <a:gd name="T44" fmla="*/ 202 w 426"/>
                <a:gd name="T45" fmla="*/ 126 h 280"/>
                <a:gd name="T46" fmla="*/ 189 w 426"/>
                <a:gd name="T47" fmla="*/ 113 h 280"/>
                <a:gd name="T48" fmla="*/ 209 w 426"/>
                <a:gd name="T49" fmla="*/ 95 h 280"/>
                <a:gd name="T50" fmla="*/ 229 w 426"/>
                <a:gd name="T51" fmla="*/ 88 h 280"/>
                <a:gd name="T52" fmla="*/ 236 w 426"/>
                <a:gd name="T53" fmla="*/ 86 h 280"/>
                <a:gd name="T54" fmla="*/ 238 w 426"/>
                <a:gd name="T55" fmla="*/ 79 h 280"/>
                <a:gd name="T56" fmla="*/ 200 w 426"/>
                <a:gd name="T57" fmla="*/ 83 h 280"/>
                <a:gd name="T58" fmla="*/ 171 w 426"/>
                <a:gd name="T59" fmla="*/ 79 h 280"/>
                <a:gd name="T60" fmla="*/ 168 w 426"/>
                <a:gd name="T61" fmla="*/ 72 h 280"/>
                <a:gd name="T62" fmla="*/ 164 w 426"/>
                <a:gd name="T63" fmla="*/ 65 h 280"/>
                <a:gd name="T64" fmla="*/ 124 w 426"/>
                <a:gd name="T65" fmla="*/ 45 h 280"/>
                <a:gd name="T66" fmla="*/ 90 w 426"/>
                <a:gd name="T67" fmla="*/ 34 h 280"/>
                <a:gd name="T68" fmla="*/ 76 w 426"/>
                <a:gd name="T69" fmla="*/ 29 h 280"/>
                <a:gd name="T70" fmla="*/ 45 w 426"/>
                <a:gd name="T71" fmla="*/ 29 h 280"/>
                <a:gd name="T72" fmla="*/ 38 w 426"/>
                <a:gd name="T73" fmla="*/ 18 h 280"/>
                <a:gd name="T74" fmla="*/ 38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7" name="未知">
              <a:extLst>
                <a:ext uri="{FF2B5EF4-FFF2-40B4-BE49-F238E27FC236}">
                  <a16:creationId xmlns:a16="http://schemas.microsoft.com/office/drawing/2014/main" xmlns="" id="{4F28C24E-400B-4E81-BB04-94D5140B6229}"/>
                </a:ext>
              </a:extLst>
            </p:cNvPr>
            <p:cNvSpPr>
              <a:spLocks/>
            </p:cNvSpPr>
            <p:nvPr userDrawn="1"/>
          </p:nvSpPr>
          <p:spPr bwMode="auto">
            <a:xfrm>
              <a:off x="3591" y="1292"/>
              <a:ext cx="311" cy="211"/>
            </a:xfrm>
            <a:custGeom>
              <a:avLst/>
              <a:gdLst>
                <a:gd name="T0" fmla="*/ 0 w 416"/>
                <a:gd name="T1" fmla="*/ 1 h 282"/>
                <a:gd name="T2" fmla="*/ 11 w 416"/>
                <a:gd name="T3" fmla="*/ 21 h 282"/>
                <a:gd name="T4" fmla="*/ 16 w 416"/>
                <a:gd name="T5" fmla="*/ 28 h 282"/>
                <a:gd name="T6" fmla="*/ 47 w 416"/>
                <a:gd name="T7" fmla="*/ 50 h 282"/>
                <a:gd name="T8" fmla="*/ 67 w 416"/>
                <a:gd name="T9" fmla="*/ 64 h 282"/>
                <a:gd name="T10" fmla="*/ 74 w 416"/>
                <a:gd name="T11" fmla="*/ 68 h 282"/>
                <a:gd name="T12" fmla="*/ 76 w 416"/>
                <a:gd name="T13" fmla="*/ 94 h 282"/>
                <a:gd name="T14" fmla="*/ 65 w 416"/>
                <a:gd name="T15" fmla="*/ 112 h 282"/>
                <a:gd name="T16" fmla="*/ 76 w 416"/>
                <a:gd name="T17" fmla="*/ 110 h 282"/>
                <a:gd name="T18" fmla="*/ 83 w 416"/>
                <a:gd name="T19" fmla="*/ 106 h 282"/>
                <a:gd name="T20" fmla="*/ 90 w 416"/>
                <a:gd name="T21" fmla="*/ 112 h 282"/>
                <a:gd name="T22" fmla="*/ 103 w 416"/>
                <a:gd name="T23" fmla="*/ 121 h 282"/>
                <a:gd name="T24" fmla="*/ 117 w 416"/>
                <a:gd name="T25" fmla="*/ 130 h 282"/>
                <a:gd name="T26" fmla="*/ 134 w 416"/>
                <a:gd name="T27" fmla="*/ 123 h 282"/>
                <a:gd name="T28" fmla="*/ 138 w 416"/>
                <a:gd name="T29" fmla="*/ 110 h 282"/>
                <a:gd name="T30" fmla="*/ 150 w 416"/>
                <a:gd name="T31" fmla="*/ 112 h 282"/>
                <a:gd name="T32" fmla="*/ 163 w 416"/>
                <a:gd name="T33" fmla="*/ 117 h 282"/>
                <a:gd name="T34" fmla="*/ 190 w 416"/>
                <a:gd name="T35" fmla="*/ 157 h 282"/>
                <a:gd name="T36" fmla="*/ 199 w 416"/>
                <a:gd name="T37" fmla="*/ 155 h 282"/>
                <a:gd name="T38" fmla="*/ 197 w 416"/>
                <a:gd name="T39" fmla="*/ 141 h 282"/>
                <a:gd name="T40" fmla="*/ 176 w 416"/>
                <a:gd name="T41" fmla="*/ 110 h 282"/>
                <a:gd name="T42" fmla="*/ 201 w 416"/>
                <a:gd name="T43" fmla="*/ 97 h 282"/>
                <a:gd name="T44" fmla="*/ 228 w 416"/>
                <a:gd name="T45" fmla="*/ 81 h 282"/>
                <a:gd name="T46" fmla="*/ 229 w 416"/>
                <a:gd name="T47" fmla="*/ 67 h 282"/>
                <a:gd name="T48" fmla="*/ 205 w 416"/>
                <a:gd name="T49" fmla="*/ 77 h 282"/>
                <a:gd name="T50" fmla="*/ 172 w 416"/>
                <a:gd name="T51" fmla="*/ 77 h 282"/>
                <a:gd name="T52" fmla="*/ 147 w 416"/>
                <a:gd name="T53" fmla="*/ 55 h 282"/>
                <a:gd name="T54" fmla="*/ 101 w 416"/>
                <a:gd name="T55" fmla="*/ 34 h 282"/>
                <a:gd name="T56" fmla="*/ 74 w 416"/>
                <a:gd name="T57" fmla="*/ 19 h 282"/>
                <a:gd name="T58" fmla="*/ 52 w 416"/>
                <a:gd name="T59" fmla="*/ 23 h 282"/>
                <a:gd name="T60" fmla="*/ 43 w 416"/>
                <a:gd name="T61" fmla="*/ 32 h 282"/>
                <a:gd name="T62" fmla="*/ 31 w 416"/>
                <a:gd name="T63" fmla="*/ 10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8" name="未知">
              <a:extLst>
                <a:ext uri="{FF2B5EF4-FFF2-40B4-BE49-F238E27FC236}">
                  <a16:creationId xmlns:a16="http://schemas.microsoft.com/office/drawing/2014/main" xmlns="" id="{F1D92C15-8E37-43F8-8BF4-5AA59062E729}"/>
                </a:ext>
              </a:extLst>
            </p:cNvPr>
            <p:cNvSpPr>
              <a:spLocks/>
            </p:cNvSpPr>
            <p:nvPr userDrawn="1"/>
          </p:nvSpPr>
          <p:spPr bwMode="auto">
            <a:xfrm>
              <a:off x="3821" y="2062"/>
              <a:ext cx="45" cy="58"/>
            </a:xfrm>
            <a:custGeom>
              <a:avLst/>
              <a:gdLst>
                <a:gd name="T0" fmla="*/ 18 w 60"/>
                <a:gd name="T1" fmla="*/ 10 h 78"/>
                <a:gd name="T2" fmla="*/ 0 w 60"/>
                <a:gd name="T3" fmla="*/ 10 h 78"/>
                <a:gd name="T4" fmla="*/ 11 w 60"/>
                <a:gd name="T5" fmla="*/ 23 h 78"/>
                <a:gd name="T6" fmla="*/ 16 w 60"/>
                <a:gd name="T7" fmla="*/ 36 h 78"/>
                <a:gd name="T8" fmla="*/ 18 w 60"/>
                <a:gd name="T9" fmla="*/ 43 h 78"/>
                <a:gd name="T10" fmla="*/ 34 w 60"/>
                <a:gd name="T11" fmla="*/ 28 h 78"/>
                <a:gd name="T12" fmla="*/ 18 w 60"/>
                <a:gd name="T13" fmla="*/ 1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9" name="未知">
              <a:extLst>
                <a:ext uri="{FF2B5EF4-FFF2-40B4-BE49-F238E27FC236}">
                  <a16:creationId xmlns:a16="http://schemas.microsoft.com/office/drawing/2014/main" xmlns="" id="{2E9FF8DE-FDE2-49D9-910B-C5924DE0E56C}"/>
                </a:ext>
              </a:extLst>
            </p:cNvPr>
            <p:cNvSpPr>
              <a:spLocks/>
            </p:cNvSpPr>
            <p:nvPr userDrawn="1"/>
          </p:nvSpPr>
          <p:spPr bwMode="auto">
            <a:xfrm>
              <a:off x="3957" y="1972"/>
              <a:ext cx="164" cy="85"/>
            </a:xfrm>
            <a:custGeom>
              <a:avLst/>
              <a:gdLst>
                <a:gd name="T0" fmla="*/ 26 w 219"/>
                <a:gd name="T1" fmla="*/ 41 h 113"/>
                <a:gd name="T2" fmla="*/ 22 w 219"/>
                <a:gd name="T3" fmla="*/ 35 h 113"/>
                <a:gd name="T4" fmla="*/ 8 w 219"/>
                <a:gd name="T5" fmla="*/ 39 h 113"/>
                <a:gd name="T6" fmla="*/ 22 w 219"/>
                <a:gd name="T7" fmla="*/ 64 h 113"/>
                <a:gd name="T8" fmla="*/ 69 w 219"/>
                <a:gd name="T9" fmla="*/ 50 h 113"/>
                <a:gd name="T10" fmla="*/ 82 w 219"/>
                <a:gd name="T11" fmla="*/ 41 h 113"/>
                <a:gd name="T12" fmla="*/ 96 w 219"/>
                <a:gd name="T13" fmla="*/ 37 h 113"/>
                <a:gd name="T14" fmla="*/ 123 w 219"/>
                <a:gd name="T15" fmla="*/ 11 h 113"/>
                <a:gd name="T16" fmla="*/ 118 w 219"/>
                <a:gd name="T17" fmla="*/ 0 h 113"/>
                <a:gd name="T18" fmla="*/ 100 w 219"/>
                <a:gd name="T19" fmla="*/ 10 h 113"/>
                <a:gd name="T20" fmla="*/ 60 w 219"/>
                <a:gd name="T21" fmla="*/ 23 h 113"/>
                <a:gd name="T22" fmla="*/ 46 w 219"/>
                <a:gd name="T23" fmla="*/ 26 h 113"/>
                <a:gd name="T24" fmla="*/ 33 w 219"/>
                <a:gd name="T25" fmla="*/ 30 h 113"/>
                <a:gd name="T26" fmla="*/ 26 w 219"/>
                <a:gd name="T27" fmla="*/ 41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0" name="未知">
              <a:extLst>
                <a:ext uri="{FF2B5EF4-FFF2-40B4-BE49-F238E27FC236}">
                  <a16:creationId xmlns:a16="http://schemas.microsoft.com/office/drawing/2014/main" xmlns="" id="{F269759E-8D25-4E85-AA76-C73CB0E23BA8}"/>
                </a:ext>
              </a:extLst>
            </p:cNvPr>
            <p:cNvSpPr>
              <a:spLocks/>
            </p:cNvSpPr>
            <p:nvPr userDrawn="1"/>
          </p:nvSpPr>
          <p:spPr bwMode="auto">
            <a:xfrm>
              <a:off x="4127" y="1922"/>
              <a:ext cx="104" cy="92"/>
            </a:xfrm>
            <a:custGeom>
              <a:avLst/>
              <a:gdLst>
                <a:gd name="T0" fmla="*/ 7 w 139"/>
                <a:gd name="T1" fmla="*/ 34 h 122"/>
                <a:gd name="T2" fmla="*/ 4 w 139"/>
                <a:gd name="T3" fmla="*/ 48 h 122"/>
                <a:gd name="T4" fmla="*/ 0 w 139"/>
                <a:gd name="T5" fmla="*/ 61 h 122"/>
                <a:gd name="T6" fmla="*/ 20 w 139"/>
                <a:gd name="T7" fmla="*/ 66 h 122"/>
                <a:gd name="T8" fmla="*/ 29 w 139"/>
                <a:gd name="T9" fmla="*/ 54 h 122"/>
                <a:gd name="T10" fmla="*/ 70 w 139"/>
                <a:gd name="T11" fmla="*/ 38 h 122"/>
                <a:gd name="T12" fmla="*/ 76 w 139"/>
                <a:gd name="T13" fmla="*/ 25 h 122"/>
                <a:gd name="T14" fmla="*/ 63 w 139"/>
                <a:gd name="T15" fmla="*/ 16 h 122"/>
                <a:gd name="T16" fmla="*/ 56 w 139"/>
                <a:gd name="T17" fmla="*/ 11 h 122"/>
                <a:gd name="T18" fmla="*/ 36 w 139"/>
                <a:gd name="T19" fmla="*/ 7 h 122"/>
                <a:gd name="T20" fmla="*/ 29 w 139"/>
                <a:gd name="T21" fmla="*/ 20 h 122"/>
                <a:gd name="T22" fmla="*/ 7 w 139"/>
                <a:gd name="T23" fmla="*/ 34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1" name="未知">
              <a:extLst>
                <a:ext uri="{FF2B5EF4-FFF2-40B4-BE49-F238E27FC236}">
                  <a16:creationId xmlns:a16="http://schemas.microsoft.com/office/drawing/2014/main" xmlns="" id="{153E12BB-88D2-4ED1-B162-CDAD4EDBFEE6}"/>
                </a:ext>
              </a:extLst>
            </p:cNvPr>
            <p:cNvSpPr>
              <a:spLocks/>
            </p:cNvSpPr>
            <p:nvPr userDrawn="1"/>
          </p:nvSpPr>
          <p:spPr bwMode="auto">
            <a:xfrm>
              <a:off x="4182" y="1881"/>
              <a:ext cx="37" cy="26"/>
            </a:xfrm>
            <a:custGeom>
              <a:avLst/>
              <a:gdLst>
                <a:gd name="T0" fmla="*/ 17 w 49"/>
                <a:gd name="T1" fmla="*/ 0 h 35"/>
                <a:gd name="T2" fmla="*/ 5 w 49"/>
                <a:gd name="T3" fmla="*/ 6 h 35"/>
                <a:gd name="T4" fmla="*/ 14 w 49"/>
                <a:gd name="T5" fmla="*/ 19 h 35"/>
                <a:gd name="T6" fmla="*/ 22 w 49"/>
                <a:gd name="T7" fmla="*/ 14 h 35"/>
                <a:gd name="T8" fmla="*/ 17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2" name="未知">
              <a:extLst>
                <a:ext uri="{FF2B5EF4-FFF2-40B4-BE49-F238E27FC236}">
                  <a16:creationId xmlns:a16="http://schemas.microsoft.com/office/drawing/2014/main" xmlns="" id="{1152BBAE-3F3E-465C-839B-F9B31B30AFD5}"/>
                </a:ext>
              </a:extLst>
            </p:cNvPr>
            <p:cNvSpPr>
              <a:spLocks/>
            </p:cNvSpPr>
            <p:nvPr userDrawn="1"/>
          </p:nvSpPr>
          <p:spPr bwMode="auto">
            <a:xfrm>
              <a:off x="2459" y="1395"/>
              <a:ext cx="123" cy="201"/>
            </a:xfrm>
            <a:custGeom>
              <a:avLst/>
              <a:gdLst>
                <a:gd name="T0" fmla="*/ 72 w 164"/>
                <a:gd name="T1" fmla="*/ 0 h 268"/>
                <a:gd name="T2" fmla="*/ 59 w 164"/>
                <a:gd name="T3" fmla="*/ 16 h 268"/>
                <a:gd name="T4" fmla="*/ 50 w 164"/>
                <a:gd name="T5" fmla="*/ 36 h 268"/>
                <a:gd name="T6" fmla="*/ 20 w 164"/>
                <a:gd name="T7" fmla="*/ 47 h 268"/>
                <a:gd name="T8" fmla="*/ 16 w 164"/>
                <a:gd name="T9" fmla="*/ 54 h 268"/>
                <a:gd name="T10" fmla="*/ 9 w 164"/>
                <a:gd name="T11" fmla="*/ 56 h 268"/>
                <a:gd name="T12" fmla="*/ 11 w 164"/>
                <a:gd name="T13" fmla="*/ 74 h 268"/>
                <a:gd name="T14" fmla="*/ 16 w 164"/>
                <a:gd name="T15" fmla="*/ 88 h 268"/>
                <a:gd name="T16" fmla="*/ 0 w 164"/>
                <a:gd name="T17" fmla="*/ 113 h 268"/>
                <a:gd name="T18" fmla="*/ 16 w 164"/>
                <a:gd name="T19" fmla="*/ 146 h 268"/>
                <a:gd name="T20" fmla="*/ 29 w 164"/>
                <a:gd name="T21" fmla="*/ 151 h 268"/>
                <a:gd name="T22" fmla="*/ 50 w 164"/>
                <a:gd name="T23" fmla="*/ 122 h 268"/>
                <a:gd name="T24" fmla="*/ 59 w 164"/>
                <a:gd name="T25" fmla="*/ 108 h 268"/>
                <a:gd name="T26" fmla="*/ 72 w 164"/>
                <a:gd name="T27" fmla="*/ 65 h 268"/>
                <a:gd name="T28" fmla="*/ 79 w 164"/>
                <a:gd name="T29" fmla="*/ 43 h 268"/>
                <a:gd name="T30" fmla="*/ 92 w 164"/>
                <a:gd name="T31" fmla="*/ 41 h 268"/>
                <a:gd name="T32" fmla="*/ 72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3" name="未知">
              <a:extLst>
                <a:ext uri="{FF2B5EF4-FFF2-40B4-BE49-F238E27FC236}">
                  <a16:creationId xmlns:a16="http://schemas.microsoft.com/office/drawing/2014/main" xmlns="" id="{29DA23AC-A8C7-4C59-96E0-3A8365A3612F}"/>
                </a:ext>
              </a:extLst>
            </p:cNvPr>
            <p:cNvSpPr>
              <a:spLocks/>
            </p:cNvSpPr>
            <p:nvPr userDrawn="1"/>
          </p:nvSpPr>
          <p:spPr bwMode="auto">
            <a:xfrm>
              <a:off x="2991" y="1083"/>
              <a:ext cx="49" cy="61"/>
            </a:xfrm>
            <a:custGeom>
              <a:avLst/>
              <a:gdLst>
                <a:gd name="T0" fmla="*/ 16 w 66"/>
                <a:gd name="T1" fmla="*/ 0 h 81"/>
                <a:gd name="T2" fmla="*/ 14 w 66"/>
                <a:gd name="T3" fmla="*/ 34 h 81"/>
                <a:gd name="T4" fmla="*/ 16 w 66"/>
                <a:gd name="T5" fmla="*/ 43 h 81"/>
                <a:gd name="T6" fmla="*/ 22 w 66"/>
                <a:gd name="T7" fmla="*/ 45 h 81"/>
                <a:gd name="T8" fmla="*/ 31 w 66"/>
                <a:gd name="T9" fmla="*/ 43 h 81"/>
                <a:gd name="T10" fmla="*/ 16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4" name="未知">
              <a:extLst>
                <a:ext uri="{FF2B5EF4-FFF2-40B4-BE49-F238E27FC236}">
                  <a16:creationId xmlns:a16="http://schemas.microsoft.com/office/drawing/2014/main" xmlns="" id="{0A008290-E900-45F7-9C0D-B58CE55BE7DD}"/>
                </a:ext>
              </a:extLst>
            </p:cNvPr>
            <p:cNvSpPr>
              <a:spLocks/>
            </p:cNvSpPr>
            <p:nvPr userDrawn="1"/>
          </p:nvSpPr>
          <p:spPr bwMode="auto">
            <a:xfrm>
              <a:off x="3324" y="1149"/>
              <a:ext cx="111" cy="183"/>
            </a:xfrm>
            <a:custGeom>
              <a:avLst/>
              <a:gdLst>
                <a:gd name="T0" fmla="*/ 54 w 148"/>
                <a:gd name="T1" fmla="*/ 0 h 244"/>
                <a:gd name="T2" fmla="*/ 34 w 148"/>
                <a:gd name="T3" fmla="*/ 47 h 244"/>
                <a:gd name="T4" fmla="*/ 20 w 148"/>
                <a:gd name="T5" fmla="*/ 52 h 244"/>
                <a:gd name="T6" fmla="*/ 7 w 148"/>
                <a:gd name="T7" fmla="*/ 61 h 244"/>
                <a:gd name="T8" fmla="*/ 23 w 148"/>
                <a:gd name="T9" fmla="*/ 106 h 244"/>
                <a:gd name="T10" fmla="*/ 29 w 148"/>
                <a:gd name="T11" fmla="*/ 126 h 244"/>
                <a:gd name="T12" fmla="*/ 34 w 148"/>
                <a:gd name="T13" fmla="*/ 133 h 244"/>
                <a:gd name="T14" fmla="*/ 47 w 148"/>
                <a:gd name="T15" fmla="*/ 137 h 244"/>
                <a:gd name="T16" fmla="*/ 54 w 148"/>
                <a:gd name="T17" fmla="*/ 110 h 244"/>
                <a:gd name="T18" fmla="*/ 70 w 148"/>
                <a:gd name="T19" fmla="*/ 95 h 244"/>
                <a:gd name="T20" fmla="*/ 63 w 148"/>
                <a:gd name="T21" fmla="*/ 38 h 244"/>
                <a:gd name="T22" fmla="*/ 79 w 148"/>
                <a:gd name="T23" fmla="*/ 27 h 244"/>
                <a:gd name="T24" fmla="*/ 63 w 148"/>
                <a:gd name="T25" fmla="*/ 11 h 244"/>
                <a:gd name="T26" fmla="*/ 54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5" name="未知">
              <a:extLst>
                <a:ext uri="{FF2B5EF4-FFF2-40B4-BE49-F238E27FC236}">
                  <a16:creationId xmlns:a16="http://schemas.microsoft.com/office/drawing/2014/main" xmlns="" id="{7733FDCD-3271-4CB8-A08A-4D0A9D049A35}"/>
                </a:ext>
              </a:extLst>
            </p:cNvPr>
            <p:cNvSpPr>
              <a:spLocks/>
            </p:cNvSpPr>
            <p:nvPr userDrawn="1"/>
          </p:nvSpPr>
          <p:spPr bwMode="auto">
            <a:xfrm>
              <a:off x="3230" y="1092"/>
              <a:ext cx="72" cy="137"/>
            </a:xfrm>
            <a:custGeom>
              <a:avLst/>
              <a:gdLst>
                <a:gd name="T0" fmla="*/ 27 w 96"/>
                <a:gd name="T1" fmla="*/ 1 h 183"/>
                <a:gd name="T2" fmla="*/ 29 w 96"/>
                <a:gd name="T3" fmla="*/ 19 h 183"/>
                <a:gd name="T4" fmla="*/ 34 w 96"/>
                <a:gd name="T5" fmla="*/ 34 h 183"/>
                <a:gd name="T6" fmla="*/ 35 w 96"/>
                <a:gd name="T7" fmla="*/ 52 h 183"/>
                <a:gd name="T8" fmla="*/ 38 w 96"/>
                <a:gd name="T9" fmla="*/ 59 h 183"/>
                <a:gd name="T10" fmla="*/ 40 w 96"/>
                <a:gd name="T11" fmla="*/ 70 h 183"/>
                <a:gd name="T12" fmla="*/ 32 w 96"/>
                <a:gd name="T13" fmla="*/ 52 h 183"/>
                <a:gd name="T14" fmla="*/ 20 w 96"/>
                <a:gd name="T15" fmla="*/ 43 h 183"/>
                <a:gd name="T16" fmla="*/ 3 w 96"/>
                <a:gd name="T17" fmla="*/ 46 h 183"/>
                <a:gd name="T18" fmla="*/ 5 w 96"/>
                <a:gd name="T19" fmla="*/ 57 h 183"/>
                <a:gd name="T20" fmla="*/ 23 w 96"/>
                <a:gd name="T21" fmla="*/ 64 h 183"/>
                <a:gd name="T22" fmla="*/ 32 w 96"/>
                <a:gd name="T23" fmla="*/ 76 h 183"/>
                <a:gd name="T24" fmla="*/ 40 w 96"/>
                <a:gd name="T25" fmla="*/ 76 h 183"/>
                <a:gd name="T26" fmla="*/ 44 w 96"/>
                <a:gd name="T27" fmla="*/ 84 h 183"/>
                <a:gd name="T28" fmla="*/ 54 w 96"/>
                <a:gd name="T29" fmla="*/ 100 h 183"/>
                <a:gd name="T30" fmla="*/ 46 w 96"/>
                <a:gd name="T31" fmla="*/ 70 h 183"/>
                <a:gd name="T32" fmla="*/ 45 w 96"/>
                <a:gd name="T33" fmla="*/ 52 h 183"/>
                <a:gd name="T34" fmla="*/ 40 w 96"/>
                <a:gd name="T35" fmla="*/ 35 h 183"/>
                <a:gd name="T36" fmla="*/ 35 w 96"/>
                <a:gd name="T37" fmla="*/ 23 h 183"/>
                <a:gd name="T38" fmla="*/ 32 w 96"/>
                <a:gd name="T39" fmla="*/ 11 h 183"/>
                <a:gd name="T40" fmla="*/ 27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6" name="未知">
              <a:extLst>
                <a:ext uri="{FF2B5EF4-FFF2-40B4-BE49-F238E27FC236}">
                  <a16:creationId xmlns:a16="http://schemas.microsoft.com/office/drawing/2014/main" xmlns="" id="{3A3481E6-2626-4313-96AE-B22FED6C2E1C}"/>
                </a:ext>
              </a:extLst>
            </p:cNvPr>
            <p:cNvSpPr>
              <a:spLocks/>
            </p:cNvSpPr>
            <p:nvPr userDrawn="1"/>
          </p:nvSpPr>
          <p:spPr bwMode="auto">
            <a:xfrm>
              <a:off x="3279" y="1202"/>
              <a:ext cx="40" cy="131"/>
            </a:xfrm>
            <a:custGeom>
              <a:avLst/>
              <a:gdLst>
                <a:gd name="T0" fmla="*/ 3 w 54"/>
                <a:gd name="T1" fmla="*/ 0 h 175"/>
                <a:gd name="T2" fmla="*/ 0 w 54"/>
                <a:gd name="T3" fmla="*/ 14 h 175"/>
                <a:gd name="T4" fmla="*/ 5 w 54"/>
                <a:gd name="T5" fmla="*/ 30 h 175"/>
                <a:gd name="T6" fmla="*/ 10 w 54"/>
                <a:gd name="T7" fmla="*/ 52 h 175"/>
                <a:gd name="T8" fmla="*/ 19 w 54"/>
                <a:gd name="T9" fmla="*/ 73 h 175"/>
                <a:gd name="T10" fmla="*/ 30 w 54"/>
                <a:gd name="T11" fmla="*/ 98 h 175"/>
                <a:gd name="T12" fmla="*/ 22 w 54"/>
                <a:gd name="T13" fmla="*/ 64 h 175"/>
                <a:gd name="T14" fmla="*/ 19 w 54"/>
                <a:gd name="T15" fmla="*/ 52 h 175"/>
                <a:gd name="T16" fmla="*/ 16 w 54"/>
                <a:gd name="T17" fmla="*/ 34 h 175"/>
                <a:gd name="T18" fmla="*/ 14 w 54"/>
                <a:gd name="T19" fmla="*/ 25 h 175"/>
                <a:gd name="T20" fmla="*/ 9 w 54"/>
                <a:gd name="T21" fmla="*/ 21 h 175"/>
                <a:gd name="T22" fmla="*/ 3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7" name="未知">
              <a:extLst>
                <a:ext uri="{FF2B5EF4-FFF2-40B4-BE49-F238E27FC236}">
                  <a16:creationId xmlns:a16="http://schemas.microsoft.com/office/drawing/2014/main" xmlns="" id="{0DBB8074-F970-4448-88C1-DFEF3450B37C}"/>
                </a:ext>
              </a:extLst>
            </p:cNvPr>
            <p:cNvSpPr>
              <a:spLocks/>
            </p:cNvSpPr>
            <p:nvPr userDrawn="1"/>
          </p:nvSpPr>
          <p:spPr bwMode="auto">
            <a:xfrm>
              <a:off x="3324" y="1339"/>
              <a:ext cx="65" cy="54"/>
            </a:xfrm>
            <a:custGeom>
              <a:avLst/>
              <a:gdLst>
                <a:gd name="T0" fmla="*/ 2 w 86"/>
                <a:gd name="T1" fmla="*/ 0 h 73"/>
                <a:gd name="T2" fmla="*/ 5 w 86"/>
                <a:gd name="T3" fmla="*/ 18 h 73"/>
                <a:gd name="T4" fmla="*/ 13 w 86"/>
                <a:gd name="T5" fmla="*/ 24 h 73"/>
                <a:gd name="T6" fmla="*/ 27 w 86"/>
                <a:gd name="T7" fmla="*/ 27 h 73"/>
                <a:gd name="T8" fmla="*/ 36 w 86"/>
                <a:gd name="T9" fmla="*/ 31 h 73"/>
                <a:gd name="T10" fmla="*/ 42 w 86"/>
                <a:gd name="T11" fmla="*/ 36 h 73"/>
                <a:gd name="T12" fmla="*/ 49 w 86"/>
                <a:gd name="T13" fmla="*/ 38 h 73"/>
                <a:gd name="T14" fmla="*/ 41 w 86"/>
                <a:gd name="T15" fmla="*/ 21 h 73"/>
                <a:gd name="T16" fmla="*/ 36 w 86"/>
                <a:gd name="T17" fmla="*/ 12 h 73"/>
                <a:gd name="T18" fmla="*/ 20 w 86"/>
                <a:gd name="T19" fmla="*/ 13 h 73"/>
                <a:gd name="T20" fmla="*/ 14 w 86"/>
                <a:gd name="T21" fmla="*/ 10 h 73"/>
                <a:gd name="T22" fmla="*/ 4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8" name="未知">
              <a:extLst>
                <a:ext uri="{FF2B5EF4-FFF2-40B4-BE49-F238E27FC236}">
                  <a16:creationId xmlns:a16="http://schemas.microsoft.com/office/drawing/2014/main" xmlns="" id="{810473CA-0904-4FD8-8477-AF3773C329E2}"/>
                </a:ext>
              </a:extLst>
            </p:cNvPr>
            <p:cNvSpPr>
              <a:spLocks/>
            </p:cNvSpPr>
            <p:nvPr userDrawn="1"/>
          </p:nvSpPr>
          <p:spPr bwMode="auto">
            <a:xfrm>
              <a:off x="3428" y="1244"/>
              <a:ext cx="83" cy="117"/>
            </a:xfrm>
            <a:custGeom>
              <a:avLst/>
              <a:gdLst>
                <a:gd name="T0" fmla="*/ 55 w 111"/>
                <a:gd name="T1" fmla="*/ 0 h 156"/>
                <a:gd name="T2" fmla="*/ 42 w 111"/>
                <a:gd name="T3" fmla="*/ 6 h 156"/>
                <a:gd name="T4" fmla="*/ 13 w 111"/>
                <a:gd name="T5" fmla="*/ 8 h 156"/>
                <a:gd name="T6" fmla="*/ 7 w 111"/>
                <a:gd name="T7" fmla="*/ 19 h 156"/>
                <a:gd name="T8" fmla="*/ 6 w 111"/>
                <a:gd name="T9" fmla="*/ 35 h 156"/>
                <a:gd name="T10" fmla="*/ 7 w 111"/>
                <a:gd name="T11" fmla="*/ 42 h 156"/>
                <a:gd name="T12" fmla="*/ 1 w 111"/>
                <a:gd name="T13" fmla="*/ 50 h 156"/>
                <a:gd name="T14" fmla="*/ 7 w 111"/>
                <a:gd name="T15" fmla="*/ 62 h 156"/>
                <a:gd name="T16" fmla="*/ 13 w 111"/>
                <a:gd name="T17" fmla="*/ 70 h 156"/>
                <a:gd name="T18" fmla="*/ 8 w 111"/>
                <a:gd name="T19" fmla="*/ 81 h 156"/>
                <a:gd name="T20" fmla="*/ 13 w 111"/>
                <a:gd name="T21" fmla="*/ 88 h 156"/>
                <a:gd name="T22" fmla="*/ 23 w 111"/>
                <a:gd name="T23" fmla="*/ 81 h 156"/>
                <a:gd name="T24" fmla="*/ 28 w 111"/>
                <a:gd name="T25" fmla="*/ 53 h 156"/>
                <a:gd name="T26" fmla="*/ 31 w 111"/>
                <a:gd name="T27" fmla="*/ 71 h 156"/>
                <a:gd name="T28" fmla="*/ 37 w 111"/>
                <a:gd name="T29" fmla="*/ 82 h 156"/>
                <a:gd name="T30" fmla="*/ 34 w 111"/>
                <a:gd name="T31" fmla="*/ 63 h 156"/>
                <a:gd name="T32" fmla="*/ 40 w 111"/>
                <a:gd name="T33" fmla="*/ 41 h 156"/>
                <a:gd name="T34" fmla="*/ 39 w 111"/>
                <a:gd name="T35" fmla="*/ 29 h 156"/>
                <a:gd name="T36" fmla="*/ 30 w 111"/>
                <a:gd name="T37" fmla="*/ 34 h 156"/>
                <a:gd name="T38" fmla="*/ 19 w 111"/>
                <a:gd name="T39" fmla="*/ 31 h 156"/>
                <a:gd name="T40" fmla="*/ 23 w 111"/>
                <a:gd name="T41" fmla="*/ 20 h 156"/>
                <a:gd name="T42" fmla="*/ 34 w 111"/>
                <a:gd name="T43" fmla="*/ 20 h 156"/>
                <a:gd name="T44" fmla="*/ 43 w 111"/>
                <a:gd name="T45" fmla="*/ 22 h 156"/>
                <a:gd name="T46" fmla="*/ 55 w 111"/>
                <a:gd name="T47" fmla="*/ 17 h 156"/>
                <a:gd name="T48" fmla="*/ 62 w 111"/>
                <a:gd name="T49" fmla="*/ 8 h 156"/>
                <a:gd name="T50" fmla="*/ 55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9" name="未知">
              <a:extLst>
                <a:ext uri="{FF2B5EF4-FFF2-40B4-BE49-F238E27FC236}">
                  <a16:creationId xmlns:a16="http://schemas.microsoft.com/office/drawing/2014/main" xmlns="" id="{D4F861C0-FFCE-47EA-B062-40492734B8D7}"/>
                </a:ext>
              </a:extLst>
            </p:cNvPr>
            <p:cNvSpPr>
              <a:spLocks/>
            </p:cNvSpPr>
            <p:nvPr userDrawn="1"/>
          </p:nvSpPr>
          <p:spPr bwMode="auto">
            <a:xfrm>
              <a:off x="3400" y="826"/>
              <a:ext cx="22" cy="71"/>
            </a:xfrm>
            <a:custGeom>
              <a:avLst/>
              <a:gdLst>
                <a:gd name="T0" fmla="*/ 7 w 30"/>
                <a:gd name="T1" fmla="*/ 0 h 94"/>
                <a:gd name="T2" fmla="*/ 0 w 30"/>
                <a:gd name="T3" fmla="*/ 9 h 94"/>
                <a:gd name="T4" fmla="*/ 3 w 30"/>
                <a:gd name="T5" fmla="*/ 21 h 94"/>
                <a:gd name="T6" fmla="*/ 1 w 30"/>
                <a:gd name="T7" fmla="*/ 35 h 94"/>
                <a:gd name="T8" fmla="*/ 9 w 30"/>
                <a:gd name="T9" fmla="*/ 54 h 94"/>
                <a:gd name="T10" fmla="*/ 16 w 30"/>
                <a:gd name="T11" fmla="*/ 47 h 94"/>
                <a:gd name="T12" fmla="*/ 12 w 30"/>
                <a:gd name="T13" fmla="*/ 35 h 94"/>
                <a:gd name="T14" fmla="*/ 7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0" name="未知">
              <a:extLst>
                <a:ext uri="{FF2B5EF4-FFF2-40B4-BE49-F238E27FC236}">
                  <a16:creationId xmlns:a16="http://schemas.microsoft.com/office/drawing/2014/main" xmlns="" id="{19C87A3D-9FE6-4852-B79B-C9E3E6297883}"/>
                </a:ext>
              </a:extLst>
            </p:cNvPr>
            <p:cNvSpPr>
              <a:spLocks/>
            </p:cNvSpPr>
            <p:nvPr userDrawn="1"/>
          </p:nvSpPr>
          <p:spPr bwMode="auto">
            <a:xfrm>
              <a:off x="3414" y="945"/>
              <a:ext cx="61" cy="118"/>
            </a:xfrm>
            <a:custGeom>
              <a:avLst/>
              <a:gdLst>
                <a:gd name="T0" fmla="*/ 7 w 81"/>
                <a:gd name="T1" fmla="*/ 1 h 158"/>
                <a:gd name="T2" fmla="*/ 0 w 81"/>
                <a:gd name="T3" fmla="*/ 11 h 158"/>
                <a:gd name="T4" fmla="*/ 5 w 81"/>
                <a:gd name="T5" fmla="*/ 28 h 158"/>
                <a:gd name="T6" fmla="*/ 4 w 81"/>
                <a:gd name="T7" fmla="*/ 60 h 158"/>
                <a:gd name="T8" fmla="*/ 10 w 81"/>
                <a:gd name="T9" fmla="*/ 58 h 158"/>
                <a:gd name="T10" fmla="*/ 11 w 81"/>
                <a:gd name="T11" fmla="*/ 64 h 158"/>
                <a:gd name="T12" fmla="*/ 17 w 81"/>
                <a:gd name="T13" fmla="*/ 68 h 158"/>
                <a:gd name="T14" fmla="*/ 22 w 81"/>
                <a:gd name="T15" fmla="*/ 78 h 158"/>
                <a:gd name="T16" fmla="*/ 27 w 81"/>
                <a:gd name="T17" fmla="*/ 72 h 158"/>
                <a:gd name="T18" fmla="*/ 37 w 81"/>
                <a:gd name="T19" fmla="*/ 75 h 158"/>
                <a:gd name="T20" fmla="*/ 35 w 81"/>
                <a:gd name="T21" fmla="*/ 60 h 158"/>
                <a:gd name="T22" fmla="*/ 27 w 81"/>
                <a:gd name="T23" fmla="*/ 58 h 158"/>
                <a:gd name="T24" fmla="*/ 22 w 81"/>
                <a:gd name="T25" fmla="*/ 51 h 158"/>
                <a:gd name="T26" fmla="*/ 19 w 81"/>
                <a:gd name="T27" fmla="*/ 41 h 158"/>
                <a:gd name="T28" fmla="*/ 23 w 81"/>
                <a:gd name="T29" fmla="*/ 30 h 158"/>
                <a:gd name="T30" fmla="*/ 20 w 81"/>
                <a:gd name="T31" fmla="*/ 19 h 158"/>
                <a:gd name="T32" fmla="*/ 24 w 81"/>
                <a:gd name="T33" fmla="*/ 11 h 158"/>
                <a:gd name="T34" fmla="*/ 17 w 81"/>
                <a:gd name="T35" fmla="*/ 2 h 158"/>
                <a:gd name="T36" fmla="*/ 11 w 81"/>
                <a:gd name="T37" fmla="*/ 4 h 158"/>
                <a:gd name="T38" fmla="*/ 7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1" name="未知">
              <a:extLst>
                <a:ext uri="{FF2B5EF4-FFF2-40B4-BE49-F238E27FC236}">
                  <a16:creationId xmlns:a16="http://schemas.microsoft.com/office/drawing/2014/main" xmlns="" id="{62BD59AC-28C2-4C1C-AA3A-EA51AB50DBDD}"/>
                </a:ext>
              </a:extLst>
            </p:cNvPr>
            <p:cNvSpPr>
              <a:spLocks/>
            </p:cNvSpPr>
            <p:nvPr userDrawn="1"/>
          </p:nvSpPr>
          <p:spPr bwMode="auto">
            <a:xfrm>
              <a:off x="3457" y="1101"/>
              <a:ext cx="64" cy="79"/>
            </a:xfrm>
            <a:custGeom>
              <a:avLst/>
              <a:gdLst>
                <a:gd name="T0" fmla="*/ 29 w 85"/>
                <a:gd name="T1" fmla="*/ 0 h 105"/>
                <a:gd name="T2" fmla="*/ 25 w 85"/>
                <a:gd name="T3" fmla="*/ 11 h 105"/>
                <a:gd name="T4" fmla="*/ 18 w 85"/>
                <a:gd name="T5" fmla="*/ 17 h 105"/>
                <a:gd name="T6" fmla="*/ 9 w 85"/>
                <a:gd name="T7" fmla="*/ 20 h 105"/>
                <a:gd name="T8" fmla="*/ 5 w 85"/>
                <a:gd name="T9" fmla="*/ 27 h 105"/>
                <a:gd name="T10" fmla="*/ 2 w 85"/>
                <a:gd name="T11" fmla="*/ 42 h 105"/>
                <a:gd name="T12" fmla="*/ 8 w 85"/>
                <a:gd name="T13" fmla="*/ 40 h 105"/>
                <a:gd name="T14" fmla="*/ 14 w 85"/>
                <a:gd name="T15" fmla="*/ 35 h 105"/>
                <a:gd name="T16" fmla="*/ 20 w 85"/>
                <a:gd name="T17" fmla="*/ 39 h 105"/>
                <a:gd name="T18" fmla="*/ 33 w 85"/>
                <a:gd name="T19" fmla="*/ 56 h 105"/>
                <a:gd name="T20" fmla="*/ 40 w 85"/>
                <a:gd name="T21" fmla="*/ 41 h 105"/>
                <a:gd name="T22" fmla="*/ 48 w 85"/>
                <a:gd name="T23" fmla="*/ 38 h 105"/>
                <a:gd name="T24" fmla="*/ 42 w 85"/>
                <a:gd name="T25" fmla="*/ 22 h 105"/>
                <a:gd name="T26" fmla="*/ 29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2" name="未知">
              <a:extLst>
                <a:ext uri="{FF2B5EF4-FFF2-40B4-BE49-F238E27FC236}">
                  <a16:creationId xmlns:a16="http://schemas.microsoft.com/office/drawing/2014/main" xmlns="" id="{D9DFB7E9-FCB1-45A9-846E-59A4311D11BE}"/>
                </a:ext>
              </a:extLst>
            </p:cNvPr>
            <p:cNvSpPr>
              <a:spLocks/>
            </p:cNvSpPr>
            <p:nvPr userDrawn="1"/>
          </p:nvSpPr>
          <p:spPr bwMode="auto">
            <a:xfrm>
              <a:off x="3533" y="1242"/>
              <a:ext cx="29" cy="49"/>
            </a:xfrm>
            <a:custGeom>
              <a:avLst/>
              <a:gdLst>
                <a:gd name="T0" fmla="*/ 4 w 38"/>
                <a:gd name="T1" fmla="*/ 15 h 66"/>
                <a:gd name="T2" fmla="*/ 15 w 38"/>
                <a:gd name="T3" fmla="*/ 36 h 66"/>
                <a:gd name="T4" fmla="*/ 18 w 38"/>
                <a:gd name="T5" fmla="*/ 29 h 66"/>
                <a:gd name="T6" fmla="*/ 22 w 38"/>
                <a:gd name="T7" fmla="*/ 22 h 66"/>
                <a:gd name="T8" fmla="*/ 18 w 38"/>
                <a:gd name="T9" fmla="*/ 14 h 66"/>
                <a:gd name="T10" fmla="*/ 11 w 38"/>
                <a:gd name="T11" fmla="*/ 7 h 66"/>
                <a:gd name="T12" fmla="*/ 6 w 38"/>
                <a:gd name="T13" fmla="*/ 1 h 66"/>
                <a:gd name="T14" fmla="*/ 2 w 38"/>
                <a:gd name="T15" fmla="*/ 7 h 66"/>
                <a:gd name="T16" fmla="*/ 4 w 38"/>
                <a:gd name="T17" fmla="*/ 1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3" name="未知">
              <a:extLst>
                <a:ext uri="{FF2B5EF4-FFF2-40B4-BE49-F238E27FC236}">
                  <a16:creationId xmlns:a16="http://schemas.microsoft.com/office/drawing/2014/main" xmlns="" id="{CAAD687D-277F-4BD1-A7E5-7F7F3CABAFF1}"/>
                </a:ext>
              </a:extLst>
            </p:cNvPr>
            <p:cNvSpPr>
              <a:spLocks/>
            </p:cNvSpPr>
            <p:nvPr userDrawn="1"/>
          </p:nvSpPr>
          <p:spPr bwMode="auto">
            <a:xfrm>
              <a:off x="3517" y="1324"/>
              <a:ext cx="18" cy="17"/>
            </a:xfrm>
            <a:custGeom>
              <a:avLst/>
              <a:gdLst>
                <a:gd name="T0" fmla="*/ 0 w 24"/>
                <a:gd name="T1" fmla="*/ 0 h 23"/>
                <a:gd name="T2" fmla="*/ 4 w 24"/>
                <a:gd name="T3" fmla="*/ 13 h 23"/>
                <a:gd name="T4" fmla="*/ 14 w 24"/>
                <a:gd name="T5" fmla="*/ 6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4" name="未知">
              <a:extLst>
                <a:ext uri="{FF2B5EF4-FFF2-40B4-BE49-F238E27FC236}">
                  <a16:creationId xmlns:a16="http://schemas.microsoft.com/office/drawing/2014/main" xmlns="" id="{F8A20EB6-3AFD-48B9-AD01-92B8A249203D}"/>
                </a:ext>
              </a:extLst>
            </p:cNvPr>
            <p:cNvSpPr>
              <a:spLocks/>
            </p:cNvSpPr>
            <p:nvPr userDrawn="1"/>
          </p:nvSpPr>
          <p:spPr bwMode="auto">
            <a:xfrm>
              <a:off x="3544" y="1314"/>
              <a:ext cx="45" cy="37"/>
            </a:xfrm>
            <a:custGeom>
              <a:avLst/>
              <a:gdLst>
                <a:gd name="T0" fmla="*/ 5 w 60"/>
                <a:gd name="T1" fmla="*/ 0 h 49"/>
                <a:gd name="T2" fmla="*/ 0 w 60"/>
                <a:gd name="T3" fmla="*/ 11 h 49"/>
                <a:gd name="T4" fmla="*/ 16 w 60"/>
                <a:gd name="T5" fmla="*/ 19 h 49"/>
                <a:gd name="T6" fmla="*/ 24 w 60"/>
                <a:gd name="T7" fmla="*/ 26 h 49"/>
                <a:gd name="T8" fmla="*/ 34 w 60"/>
                <a:gd name="T9" fmla="*/ 24 h 49"/>
                <a:gd name="T10" fmla="*/ 28 w 60"/>
                <a:gd name="T11" fmla="*/ 14 h 49"/>
                <a:gd name="T12" fmla="*/ 16 w 60"/>
                <a:gd name="T13" fmla="*/ 2 h 49"/>
                <a:gd name="T14" fmla="*/ 11 w 60"/>
                <a:gd name="T15" fmla="*/ 9 h 49"/>
                <a:gd name="T16" fmla="*/ 5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5" name="未知">
              <a:extLst>
                <a:ext uri="{FF2B5EF4-FFF2-40B4-BE49-F238E27FC236}">
                  <a16:creationId xmlns:a16="http://schemas.microsoft.com/office/drawing/2014/main" xmlns="" id="{F2E8476C-A78A-445E-A4D1-C311146407DC}"/>
                </a:ext>
              </a:extLst>
            </p:cNvPr>
            <p:cNvSpPr>
              <a:spLocks/>
            </p:cNvSpPr>
            <p:nvPr userDrawn="1"/>
          </p:nvSpPr>
          <p:spPr bwMode="auto">
            <a:xfrm>
              <a:off x="3613" y="1384"/>
              <a:ext cx="24" cy="33"/>
            </a:xfrm>
            <a:custGeom>
              <a:avLst/>
              <a:gdLst>
                <a:gd name="T0" fmla="*/ 16 w 32"/>
                <a:gd name="T1" fmla="*/ 0 h 44"/>
                <a:gd name="T2" fmla="*/ 6 w 32"/>
                <a:gd name="T3" fmla="*/ 6 h 44"/>
                <a:gd name="T4" fmla="*/ 7 w 32"/>
                <a:gd name="T5" fmla="*/ 18 h 44"/>
                <a:gd name="T6" fmla="*/ 14 w 32"/>
                <a:gd name="T7" fmla="*/ 20 h 44"/>
                <a:gd name="T8" fmla="*/ 16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6" name="未知">
              <a:extLst>
                <a:ext uri="{FF2B5EF4-FFF2-40B4-BE49-F238E27FC236}">
                  <a16:creationId xmlns:a16="http://schemas.microsoft.com/office/drawing/2014/main" xmlns="" id="{2220091C-F688-4F75-B6DC-2A68637EAE26}"/>
                </a:ext>
              </a:extLst>
            </p:cNvPr>
            <p:cNvSpPr>
              <a:spLocks/>
            </p:cNvSpPr>
            <p:nvPr userDrawn="1"/>
          </p:nvSpPr>
          <p:spPr bwMode="auto">
            <a:xfrm>
              <a:off x="3880" y="1342"/>
              <a:ext cx="46" cy="47"/>
            </a:xfrm>
            <a:custGeom>
              <a:avLst/>
              <a:gdLst>
                <a:gd name="T0" fmla="*/ 4 w 61"/>
                <a:gd name="T1" fmla="*/ 0 h 63"/>
                <a:gd name="T2" fmla="*/ 0 w 61"/>
                <a:gd name="T3" fmla="*/ 7 h 63"/>
                <a:gd name="T4" fmla="*/ 14 w 61"/>
                <a:gd name="T5" fmla="*/ 19 h 63"/>
                <a:gd name="T6" fmla="*/ 20 w 61"/>
                <a:gd name="T7" fmla="*/ 30 h 63"/>
                <a:gd name="T8" fmla="*/ 26 w 61"/>
                <a:gd name="T9" fmla="*/ 35 h 63"/>
                <a:gd name="T10" fmla="*/ 35 w 61"/>
                <a:gd name="T11" fmla="*/ 31 h 63"/>
                <a:gd name="T12" fmla="*/ 19 w 61"/>
                <a:gd name="T13" fmla="*/ 10 h 63"/>
                <a:gd name="T14" fmla="*/ 4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7" name="未知">
              <a:extLst>
                <a:ext uri="{FF2B5EF4-FFF2-40B4-BE49-F238E27FC236}">
                  <a16:creationId xmlns:a16="http://schemas.microsoft.com/office/drawing/2014/main" xmlns="" id="{271DAFC3-A543-4D5A-A997-DAC77F6E3510}"/>
                </a:ext>
              </a:extLst>
            </p:cNvPr>
            <p:cNvSpPr>
              <a:spLocks/>
            </p:cNvSpPr>
            <p:nvPr userDrawn="1"/>
          </p:nvSpPr>
          <p:spPr bwMode="auto">
            <a:xfrm>
              <a:off x="3483" y="1401"/>
              <a:ext cx="46" cy="50"/>
            </a:xfrm>
            <a:custGeom>
              <a:avLst/>
              <a:gdLst>
                <a:gd name="T0" fmla="*/ 16 w 61"/>
                <a:gd name="T1" fmla="*/ 4 h 67"/>
                <a:gd name="T2" fmla="*/ 17 w 61"/>
                <a:gd name="T3" fmla="*/ 19 h 67"/>
                <a:gd name="T4" fmla="*/ 9 w 61"/>
                <a:gd name="T5" fmla="*/ 24 h 67"/>
                <a:gd name="T6" fmla="*/ 13 w 61"/>
                <a:gd name="T7" fmla="*/ 37 h 67"/>
                <a:gd name="T8" fmla="*/ 27 w 61"/>
                <a:gd name="T9" fmla="*/ 32 h 67"/>
                <a:gd name="T10" fmla="*/ 34 w 61"/>
                <a:gd name="T11" fmla="*/ 26 h 67"/>
                <a:gd name="T12" fmla="*/ 29 w 61"/>
                <a:gd name="T13" fmla="*/ 16 h 67"/>
                <a:gd name="T14" fmla="*/ 32 w 61"/>
                <a:gd name="T15" fmla="*/ 7 h 67"/>
                <a:gd name="T16" fmla="*/ 31 w 61"/>
                <a:gd name="T17" fmla="*/ 1 h 67"/>
                <a:gd name="T18" fmla="*/ 26 w 61"/>
                <a:gd name="T19" fmla="*/ 2 h 67"/>
                <a:gd name="T20" fmla="*/ 29 w 61"/>
                <a:gd name="T21" fmla="*/ 3 h 67"/>
                <a:gd name="T22" fmla="*/ 28 w 61"/>
                <a:gd name="T23" fmla="*/ 9 h 67"/>
                <a:gd name="T24" fmla="*/ 24 w 61"/>
                <a:gd name="T25" fmla="*/ 13 h 67"/>
                <a:gd name="T26" fmla="*/ 16 w 61"/>
                <a:gd name="T27" fmla="*/ 4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8" name="未知">
              <a:extLst>
                <a:ext uri="{FF2B5EF4-FFF2-40B4-BE49-F238E27FC236}">
                  <a16:creationId xmlns:a16="http://schemas.microsoft.com/office/drawing/2014/main" xmlns="" id="{F4FE023C-3CC5-48F5-ACA0-BC00105F3821}"/>
                </a:ext>
              </a:extLst>
            </p:cNvPr>
            <p:cNvSpPr>
              <a:spLocks/>
            </p:cNvSpPr>
            <p:nvPr userDrawn="1"/>
          </p:nvSpPr>
          <p:spPr bwMode="auto">
            <a:xfrm>
              <a:off x="3434" y="1420"/>
              <a:ext cx="32" cy="27"/>
            </a:xfrm>
            <a:custGeom>
              <a:avLst/>
              <a:gdLst>
                <a:gd name="T0" fmla="*/ 12 w 43"/>
                <a:gd name="T1" fmla="*/ 2 h 36"/>
                <a:gd name="T2" fmla="*/ 3 w 43"/>
                <a:gd name="T3" fmla="*/ 4 h 36"/>
                <a:gd name="T4" fmla="*/ 19 w 43"/>
                <a:gd name="T5" fmla="*/ 20 h 36"/>
                <a:gd name="T6" fmla="*/ 23 w 43"/>
                <a:gd name="T7" fmla="*/ 17 h 36"/>
                <a:gd name="T8" fmla="*/ 12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9" name="未知">
              <a:extLst>
                <a:ext uri="{FF2B5EF4-FFF2-40B4-BE49-F238E27FC236}">
                  <a16:creationId xmlns:a16="http://schemas.microsoft.com/office/drawing/2014/main" xmlns="" id="{25C8EA95-49DF-4AA0-BA45-0A2EF1A2547B}"/>
                </a:ext>
              </a:extLst>
            </p:cNvPr>
            <p:cNvSpPr>
              <a:spLocks/>
            </p:cNvSpPr>
            <p:nvPr userDrawn="1"/>
          </p:nvSpPr>
          <p:spPr bwMode="auto">
            <a:xfrm>
              <a:off x="3413" y="1391"/>
              <a:ext cx="24" cy="31"/>
            </a:xfrm>
            <a:custGeom>
              <a:avLst/>
              <a:gdLst>
                <a:gd name="T0" fmla="*/ 12 w 32"/>
                <a:gd name="T1" fmla="*/ 0 h 41"/>
                <a:gd name="T2" fmla="*/ 0 w 32"/>
                <a:gd name="T3" fmla="*/ 15 h 41"/>
                <a:gd name="T4" fmla="*/ 9 w 32"/>
                <a:gd name="T5" fmla="*/ 14 h 41"/>
                <a:gd name="T6" fmla="*/ 11 w 32"/>
                <a:gd name="T7" fmla="*/ 17 h 41"/>
                <a:gd name="T8" fmla="*/ 9 w 32"/>
                <a:gd name="T9" fmla="*/ 20 h 41"/>
                <a:gd name="T10" fmla="*/ 17 w 32"/>
                <a:gd name="T11" fmla="*/ 12 h 41"/>
                <a:gd name="T12" fmla="*/ 14 w 32"/>
                <a:gd name="T13" fmla="*/ 5 h 41"/>
                <a:gd name="T14" fmla="*/ 12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0" name="未知">
              <a:extLst>
                <a:ext uri="{FF2B5EF4-FFF2-40B4-BE49-F238E27FC236}">
                  <a16:creationId xmlns:a16="http://schemas.microsoft.com/office/drawing/2014/main" xmlns="" id="{DF05E754-0137-40B7-AC68-D7D8DF84C2BB}"/>
                </a:ext>
              </a:extLst>
            </p:cNvPr>
            <p:cNvSpPr>
              <a:spLocks/>
            </p:cNvSpPr>
            <p:nvPr userDrawn="1"/>
          </p:nvSpPr>
          <p:spPr bwMode="auto">
            <a:xfrm>
              <a:off x="3447" y="1402"/>
              <a:ext cx="34" cy="24"/>
            </a:xfrm>
            <a:custGeom>
              <a:avLst/>
              <a:gdLst>
                <a:gd name="T0" fmla="*/ 12 w 45"/>
                <a:gd name="T1" fmla="*/ 0 h 32"/>
                <a:gd name="T2" fmla="*/ 0 w 45"/>
                <a:gd name="T3" fmla="*/ 4 h 32"/>
                <a:gd name="T4" fmla="*/ 15 w 45"/>
                <a:gd name="T5" fmla="*/ 17 h 32"/>
                <a:gd name="T6" fmla="*/ 26 w 45"/>
                <a:gd name="T7" fmla="*/ 14 h 32"/>
                <a:gd name="T8" fmla="*/ 13 w 45"/>
                <a:gd name="T9" fmla="*/ 6 h 32"/>
                <a:gd name="T10" fmla="*/ 12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1" name="未知">
              <a:extLst>
                <a:ext uri="{FF2B5EF4-FFF2-40B4-BE49-F238E27FC236}">
                  <a16:creationId xmlns:a16="http://schemas.microsoft.com/office/drawing/2014/main" xmlns="" id="{DA5AB8BB-6A5D-40B3-9C73-AA6DD1146F6E}"/>
                </a:ext>
              </a:extLst>
            </p:cNvPr>
            <p:cNvSpPr>
              <a:spLocks/>
            </p:cNvSpPr>
            <p:nvPr userDrawn="1"/>
          </p:nvSpPr>
          <p:spPr bwMode="auto">
            <a:xfrm>
              <a:off x="3398" y="1070"/>
              <a:ext cx="27" cy="55"/>
            </a:xfrm>
            <a:custGeom>
              <a:avLst/>
              <a:gdLst>
                <a:gd name="T0" fmla="*/ 18 w 35"/>
                <a:gd name="T1" fmla="*/ 0 h 74"/>
                <a:gd name="T2" fmla="*/ 12 w 35"/>
                <a:gd name="T3" fmla="*/ 8 h 74"/>
                <a:gd name="T4" fmla="*/ 5 w 35"/>
                <a:gd name="T5" fmla="*/ 20 h 74"/>
                <a:gd name="T6" fmla="*/ 0 w 35"/>
                <a:gd name="T7" fmla="*/ 33 h 74"/>
                <a:gd name="T8" fmla="*/ 5 w 35"/>
                <a:gd name="T9" fmla="*/ 41 h 74"/>
                <a:gd name="T10" fmla="*/ 12 w 35"/>
                <a:gd name="T11" fmla="*/ 33 h 74"/>
                <a:gd name="T12" fmla="*/ 21 w 35"/>
                <a:gd name="T13" fmla="*/ 18 h 74"/>
                <a:gd name="T14" fmla="*/ 18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2" name="未知">
              <a:extLst>
                <a:ext uri="{FF2B5EF4-FFF2-40B4-BE49-F238E27FC236}">
                  <a16:creationId xmlns:a16="http://schemas.microsoft.com/office/drawing/2014/main" xmlns="" id="{3AF31264-EACD-49A6-8448-660628D8F4A1}"/>
                </a:ext>
              </a:extLst>
            </p:cNvPr>
            <p:cNvSpPr>
              <a:spLocks/>
            </p:cNvSpPr>
            <p:nvPr userDrawn="1"/>
          </p:nvSpPr>
          <p:spPr bwMode="auto">
            <a:xfrm>
              <a:off x="3449" y="1061"/>
              <a:ext cx="19" cy="55"/>
            </a:xfrm>
            <a:custGeom>
              <a:avLst/>
              <a:gdLst>
                <a:gd name="T0" fmla="*/ 8 w 25"/>
                <a:gd name="T1" fmla="*/ 4 h 73"/>
                <a:gd name="T2" fmla="*/ 2 w 25"/>
                <a:gd name="T3" fmla="*/ 5 h 73"/>
                <a:gd name="T4" fmla="*/ 0 w 25"/>
                <a:gd name="T5" fmla="*/ 13 h 73"/>
                <a:gd name="T6" fmla="*/ 8 w 25"/>
                <a:gd name="T7" fmla="*/ 23 h 73"/>
                <a:gd name="T8" fmla="*/ 14 w 25"/>
                <a:gd name="T9" fmla="*/ 32 h 73"/>
                <a:gd name="T10" fmla="*/ 9 w 25"/>
                <a:gd name="T11" fmla="*/ 11 h 73"/>
                <a:gd name="T12" fmla="*/ 8 w 25"/>
                <a:gd name="T13" fmla="*/ 4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3" name="未知">
              <a:extLst>
                <a:ext uri="{FF2B5EF4-FFF2-40B4-BE49-F238E27FC236}">
                  <a16:creationId xmlns:a16="http://schemas.microsoft.com/office/drawing/2014/main" xmlns="" id="{0810E1F4-F24A-4A71-BB29-95C3ACCF316D}"/>
                </a:ext>
              </a:extLst>
            </p:cNvPr>
            <p:cNvSpPr>
              <a:spLocks/>
            </p:cNvSpPr>
            <p:nvPr userDrawn="1"/>
          </p:nvSpPr>
          <p:spPr bwMode="auto">
            <a:xfrm>
              <a:off x="3471" y="1044"/>
              <a:ext cx="10" cy="25"/>
            </a:xfrm>
            <a:custGeom>
              <a:avLst/>
              <a:gdLst>
                <a:gd name="T0" fmla="*/ 6 w 14"/>
                <a:gd name="T1" fmla="*/ 0 h 33"/>
                <a:gd name="T2" fmla="*/ 1 w 14"/>
                <a:gd name="T3" fmla="*/ 6 h 33"/>
                <a:gd name="T4" fmla="*/ 6 w 14"/>
                <a:gd name="T5" fmla="*/ 14 h 33"/>
                <a:gd name="T6" fmla="*/ 6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4" name="未知">
              <a:extLst>
                <a:ext uri="{FF2B5EF4-FFF2-40B4-BE49-F238E27FC236}">
                  <a16:creationId xmlns:a16="http://schemas.microsoft.com/office/drawing/2014/main" xmlns="" id="{3550C8A5-0250-431F-BBF6-93C3EB338942}"/>
                </a:ext>
              </a:extLst>
            </p:cNvPr>
            <p:cNvSpPr>
              <a:spLocks/>
            </p:cNvSpPr>
            <p:nvPr userDrawn="1"/>
          </p:nvSpPr>
          <p:spPr bwMode="auto">
            <a:xfrm>
              <a:off x="3481" y="1056"/>
              <a:ext cx="21" cy="48"/>
            </a:xfrm>
            <a:custGeom>
              <a:avLst/>
              <a:gdLst>
                <a:gd name="T0" fmla="*/ 3 w 28"/>
                <a:gd name="T1" fmla="*/ 0 h 64"/>
                <a:gd name="T2" fmla="*/ 6 w 28"/>
                <a:gd name="T3" fmla="*/ 8 h 64"/>
                <a:gd name="T4" fmla="*/ 11 w 28"/>
                <a:gd name="T5" fmla="*/ 12 h 64"/>
                <a:gd name="T6" fmla="*/ 5 w 28"/>
                <a:gd name="T7" fmla="*/ 22 h 64"/>
                <a:gd name="T8" fmla="*/ 0 w 28"/>
                <a:gd name="T9" fmla="*/ 32 h 64"/>
                <a:gd name="T10" fmla="*/ 6 w 28"/>
                <a:gd name="T11" fmla="*/ 32 h 64"/>
                <a:gd name="T12" fmla="*/ 15 w 28"/>
                <a:gd name="T13" fmla="*/ 15 h 64"/>
                <a:gd name="T14" fmla="*/ 3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5" name="未知">
              <a:extLst>
                <a:ext uri="{FF2B5EF4-FFF2-40B4-BE49-F238E27FC236}">
                  <a16:creationId xmlns:a16="http://schemas.microsoft.com/office/drawing/2014/main" xmlns="" id="{78F1959C-69BC-491A-B821-7B86505CFD7A}"/>
                </a:ext>
              </a:extLst>
            </p:cNvPr>
            <p:cNvSpPr>
              <a:spLocks/>
            </p:cNvSpPr>
            <p:nvPr userDrawn="1"/>
          </p:nvSpPr>
          <p:spPr bwMode="auto">
            <a:xfrm>
              <a:off x="3212" y="1125"/>
              <a:ext cx="12" cy="27"/>
            </a:xfrm>
            <a:custGeom>
              <a:avLst/>
              <a:gdLst>
                <a:gd name="T0" fmla="*/ 8 w 16"/>
                <a:gd name="T1" fmla="*/ 2 h 36"/>
                <a:gd name="T2" fmla="*/ 0 w 16"/>
                <a:gd name="T3" fmla="*/ 4 h 36"/>
                <a:gd name="T4" fmla="*/ 5 w 16"/>
                <a:gd name="T5" fmla="*/ 13 h 36"/>
                <a:gd name="T6" fmla="*/ 8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6" name="未知">
              <a:extLst>
                <a:ext uri="{FF2B5EF4-FFF2-40B4-BE49-F238E27FC236}">
                  <a16:creationId xmlns:a16="http://schemas.microsoft.com/office/drawing/2014/main" xmlns="" id="{03FFCB3E-78D4-4FB8-B6DC-7DE333578FF4}"/>
                </a:ext>
              </a:extLst>
            </p:cNvPr>
            <p:cNvSpPr>
              <a:spLocks/>
            </p:cNvSpPr>
            <p:nvPr userDrawn="1"/>
          </p:nvSpPr>
          <p:spPr bwMode="auto">
            <a:xfrm>
              <a:off x="3202" y="1102"/>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7" name="未知">
              <a:extLst>
                <a:ext uri="{FF2B5EF4-FFF2-40B4-BE49-F238E27FC236}">
                  <a16:creationId xmlns:a16="http://schemas.microsoft.com/office/drawing/2014/main" xmlns="" id="{4FCA4ACD-18B3-435A-B87C-6E733B0FE8CE}"/>
                </a:ext>
              </a:extLst>
            </p:cNvPr>
            <p:cNvSpPr>
              <a:spLocks/>
            </p:cNvSpPr>
            <p:nvPr userDrawn="1"/>
          </p:nvSpPr>
          <p:spPr bwMode="auto">
            <a:xfrm>
              <a:off x="3198" y="1084"/>
              <a:ext cx="12" cy="14"/>
            </a:xfrm>
            <a:custGeom>
              <a:avLst/>
              <a:gdLst>
                <a:gd name="T0" fmla="*/ 6 w 16"/>
                <a:gd name="T1" fmla="*/ 3 h 19"/>
                <a:gd name="T2" fmla="*/ 0 w 16"/>
                <a:gd name="T3" fmla="*/ 5 h 19"/>
                <a:gd name="T4" fmla="*/ 7 w 16"/>
                <a:gd name="T5" fmla="*/ 10 h 19"/>
                <a:gd name="T6" fmla="*/ 6 w 16"/>
                <a:gd name="T7" fmla="*/ 3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8" name="未知">
              <a:extLst>
                <a:ext uri="{FF2B5EF4-FFF2-40B4-BE49-F238E27FC236}">
                  <a16:creationId xmlns:a16="http://schemas.microsoft.com/office/drawing/2014/main" xmlns="" id="{B6156B94-5CA7-4374-AD48-56F1CB8BCA52}"/>
                </a:ext>
              </a:extLst>
            </p:cNvPr>
            <p:cNvSpPr>
              <a:spLocks/>
            </p:cNvSpPr>
            <p:nvPr userDrawn="1"/>
          </p:nvSpPr>
          <p:spPr bwMode="auto">
            <a:xfrm>
              <a:off x="3186" y="1044"/>
              <a:ext cx="11" cy="19"/>
            </a:xfrm>
            <a:custGeom>
              <a:avLst/>
              <a:gdLst>
                <a:gd name="T0" fmla="*/ 4 w 14"/>
                <a:gd name="T1" fmla="*/ 0 h 25"/>
                <a:gd name="T2" fmla="*/ 0 w 14"/>
                <a:gd name="T3" fmla="*/ 8 h 25"/>
                <a:gd name="T4" fmla="*/ 7 w 14"/>
                <a:gd name="T5" fmla="*/ 14 h 25"/>
                <a:gd name="T6" fmla="*/ 4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9" name="未知">
              <a:extLst>
                <a:ext uri="{FF2B5EF4-FFF2-40B4-BE49-F238E27FC236}">
                  <a16:creationId xmlns:a16="http://schemas.microsoft.com/office/drawing/2014/main" xmlns="" id="{9FAA0CB4-5CE8-4E45-8833-36BE94FAD074}"/>
                </a:ext>
              </a:extLst>
            </p:cNvPr>
            <p:cNvSpPr>
              <a:spLocks/>
            </p:cNvSpPr>
            <p:nvPr userDrawn="1"/>
          </p:nvSpPr>
          <p:spPr bwMode="auto">
            <a:xfrm>
              <a:off x="3188" y="1069"/>
              <a:ext cx="16" cy="13"/>
            </a:xfrm>
            <a:custGeom>
              <a:avLst/>
              <a:gdLst>
                <a:gd name="T0" fmla="*/ 7 w 22"/>
                <a:gd name="T1" fmla="*/ 0 h 18"/>
                <a:gd name="T2" fmla="*/ 10 w 22"/>
                <a:gd name="T3" fmla="*/ 9 h 18"/>
                <a:gd name="T4" fmla="*/ 7 w 22"/>
                <a:gd name="T5" fmla="*/ 3 h 18"/>
                <a:gd name="T6" fmla="*/ 7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0" name="未知">
              <a:extLst>
                <a:ext uri="{FF2B5EF4-FFF2-40B4-BE49-F238E27FC236}">
                  <a16:creationId xmlns:a16="http://schemas.microsoft.com/office/drawing/2014/main" xmlns="" id="{B1F66007-BB14-42A7-BFF5-466AF468D462}"/>
                </a:ext>
              </a:extLst>
            </p:cNvPr>
            <p:cNvSpPr>
              <a:spLocks/>
            </p:cNvSpPr>
            <p:nvPr userDrawn="1"/>
          </p:nvSpPr>
          <p:spPr bwMode="auto">
            <a:xfrm>
              <a:off x="4024" y="1692"/>
              <a:ext cx="45" cy="60"/>
            </a:xfrm>
            <a:custGeom>
              <a:avLst/>
              <a:gdLst>
                <a:gd name="T0" fmla="*/ 6 w 60"/>
                <a:gd name="T1" fmla="*/ 4 h 81"/>
                <a:gd name="T2" fmla="*/ 2 w 60"/>
                <a:gd name="T3" fmla="*/ 10 h 81"/>
                <a:gd name="T4" fmla="*/ 8 w 60"/>
                <a:gd name="T5" fmla="*/ 21 h 81"/>
                <a:gd name="T6" fmla="*/ 15 w 60"/>
                <a:gd name="T7" fmla="*/ 30 h 81"/>
                <a:gd name="T8" fmla="*/ 23 w 60"/>
                <a:gd name="T9" fmla="*/ 35 h 81"/>
                <a:gd name="T10" fmla="*/ 29 w 60"/>
                <a:gd name="T11" fmla="*/ 44 h 81"/>
                <a:gd name="T12" fmla="*/ 29 w 60"/>
                <a:gd name="T13" fmla="*/ 31 h 81"/>
                <a:gd name="T14" fmla="*/ 24 w 60"/>
                <a:gd name="T15" fmla="*/ 20 h 81"/>
                <a:gd name="T16" fmla="*/ 14 w 60"/>
                <a:gd name="T17" fmla="*/ 10 h 81"/>
                <a:gd name="T18" fmla="*/ 6 w 60"/>
                <a:gd name="T19" fmla="*/ 4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1" name="未知">
              <a:extLst>
                <a:ext uri="{FF2B5EF4-FFF2-40B4-BE49-F238E27FC236}">
                  <a16:creationId xmlns:a16="http://schemas.microsoft.com/office/drawing/2014/main" xmlns="" id="{1228DDD3-4239-4058-A817-566FBA9AFC45}"/>
                </a:ext>
              </a:extLst>
            </p:cNvPr>
            <p:cNvSpPr>
              <a:spLocks/>
            </p:cNvSpPr>
            <p:nvPr userDrawn="1"/>
          </p:nvSpPr>
          <p:spPr bwMode="auto">
            <a:xfrm>
              <a:off x="4255" y="1643"/>
              <a:ext cx="53" cy="46"/>
            </a:xfrm>
            <a:custGeom>
              <a:avLst/>
              <a:gdLst>
                <a:gd name="T0" fmla="*/ 16 w 71"/>
                <a:gd name="T1" fmla="*/ 13 h 61"/>
                <a:gd name="T2" fmla="*/ 7 w 71"/>
                <a:gd name="T3" fmla="*/ 18 h 61"/>
                <a:gd name="T4" fmla="*/ 1 w 71"/>
                <a:gd name="T5" fmla="*/ 25 h 61"/>
                <a:gd name="T6" fmla="*/ 7 w 71"/>
                <a:gd name="T7" fmla="*/ 33 h 61"/>
                <a:gd name="T8" fmla="*/ 16 w 71"/>
                <a:gd name="T9" fmla="*/ 25 h 61"/>
                <a:gd name="T10" fmla="*/ 22 w 71"/>
                <a:gd name="T11" fmla="*/ 13 h 61"/>
                <a:gd name="T12" fmla="*/ 31 w 71"/>
                <a:gd name="T13" fmla="*/ 0 h 61"/>
                <a:gd name="T14" fmla="*/ 40 w 71"/>
                <a:gd name="T15" fmla="*/ 6 h 61"/>
                <a:gd name="T16" fmla="*/ 19 w 71"/>
                <a:gd name="T17" fmla="*/ 13 h 61"/>
                <a:gd name="T18" fmla="*/ 16 w 71"/>
                <a:gd name="T19" fmla="*/ 13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2" name="未知">
              <a:extLst>
                <a:ext uri="{FF2B5EF4-FFF2-40B4-BE49-F238E27FC236}">
                  <a16:creationId xmlns:a16="http://schemas.microsoft.com/office/drawing/2014/main" xmlns="" id="{846C8097-ED7F-440A-AA40-59A96B3E32A4}"/>
                </a:ext>
              </a:extLst>
            </p:cNvPr>
            <p:cNvSpPr>
              <a:spLocks/>
            </p:cNvSpPr>
            <p:nvPr userDrawn="1"/>
          </p:nvSpPr>
          <p:spPr bwMode="auto">
            <a:xfrm>
              <a:off x="4095" y="1618"/>
              <a:ext cx="17" cy="23"/>
            </a:xfrm>
            <a:custGeom>
              <a:avLst/>
              <a:gdLst>
                <a:gd name="T0" fmla="*/ 5 w 23"/>
                <a:gd name="T1" fmla="*/ 0 h 30"/>
                <a:gd name="T2" fmla="*/ 0 w 23"/>
                <a:gd name="T3" fmla="*/ 8 h 30"/>
                <a:gd name="T4" fmla="*/ 7 w 23"/>
                <a:gd name="T5" fmla="*/ 18 h 30"/>
                <a:gd name="T6" fmla="*/ 5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3" name="未知">
              <a:extLst>
                <a:ext uri="{FF2B5EF4-FFF2-40B4-BE49-F238E27FC236}">
                  <a16:creationId xmlns:a16="http://schemas.microsoft.com/office/drawing/2014/main" xmlns="" id="{E3CEC482-75FF-4B35-A030-219301078940}"/>
                </a:ext>
              </a:extLst>
            </p:cNvPr>
            <p:cNvSpPr>
              <a:spLocks/>
            </p:cNvSpPr>
            <p:nvPr userDrawn="1"/>
          </p:nvSpPr>
          <p:spPr bwMode="auto">
            <a:xfrm>
              <a:off x="4087" y="1596"/>
              <a:ext cx="20" cy="17"/>
            </a:xfrm>
            <a:custGeom>
              <a:avLst/>
              <a:gdLst>
                <a:gd name="T0" fmla="*/ 12 w 26"/>
                <a:gd name="T1" fmla="*/ 0 h 23"/>
                <a:gd name="T2" fmla="*/ 0 w 26"/>
                <a:gd name="T3" fmla="*/ 7 h 23"/>
                <a:gd name="T4" fmla="*/ 12 w 26"/>
                <a:gd name="T5" fmla="*/ 11 h 23"/>
                <a:gd name="T6" fmla="*/ 12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4" name="未知">
              <a:extLst>
                <a:ext uri="{FF2B5EF4-FFF2-40B4-BE49-F238E27FC236}">
                  <a16:creationId xmlns:a16="http://schemas.microsoft.com/office/drawing/2014/main" xmlns="" id="{145B624B-3527-48E3-AB80-5231DE87984D}"/>
                </a:ext>
              </a:extLst>
            </p:cNvPr>
            <p:cNvSpPr>
              <a:spLocks/>
            </p:cNvSpPr>
            <p:nvPr userDrawn="1"/>
          </p:nvSpPr>
          <p:spPr bwMode="auto">
            <a:xfrm>
              <a:off x="3934" y="1402"/>
              <a:ext cx="24" cy="33"/>
            </a:xfrm>
            <a:custGeom>
              <a:avLst/>
              <a:gdLst>
                <a:gd name="T0" fmla="*/ 16 w 32"/>
                <a:gd name="T1" fmla="*/ 0 h 44"/>
                <a:gd name="T2" fmla="*/ 6 w 32"/>
                <a:gd name="T3" fmla="*/ 6 h 44"/>
                <a:gd name="T4" fmla="*/ 7 w 32"/>
                <a:gd name="T5" fmla="*/ 18 h 44"/>
                <a:gd name="T6" fmla="*/ 14 w 32"/>
                <a:gd name="T7" fmla="*/ 20 h 44"/>
                <a:gd name="T8" fmla="*/ 16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5" name="未知">
              <a:extLst>
                <a:ext uri="{FF2B5EF4-FFF2-40B4-BE49-F238E27FC236}">
                  <a16:creationId xmlns:a16="http://schemas.microsoft.com/office/drawing/2014/main" xmlns="" id="{3EA5E57D-CEE2-428C-9781-3301CFA43B0C}"/>
                </a:ext>
              </a:extLst>
            </p:cNvPr>
            <p:cNvSpPr>
              <a:spLocks/>
            </p:cNvSpPr>
            <p:nvPr userDrawn="1"/>
          </p:nvSpPr>
          <p:spPr bwMode="auto">
            <a:xfrm>
              <a:off x="3968" y="1445"/>
              <a:ext cx="26" cy="33"/>
            </a:xfrm>
            <a:custGeom>
              <a:avLst/>
              <a:gdLst>
                <a:gd name="T0" fmla="*/ 18 w 34"/>
                <a:gd name="T1" fmla="*/ 0 h 44"/>
                <a:gd name="T2" fmla="*/ 6 w 34"/>
                <a:gd name="T3" fmla="*/ 5 h 44"/>
                <a:gd name="T4" fmla="*/ 8 w 34"/>
                <a:gd name="T5" fmla="*/ 18 h 44"/>
                <a:gd name="T6" fmla="*/ 15 w 34"/>
                <a:gd name="T7" fmla="*/ 20 h 44"/>
                <a:gd name="T8" fmla="*/ 18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6" name="未知">
              <a:extLst>
                <a:ext uri="{FF2B5EF4-FFF2-40B4-BE49-F238E27FC236}">
                  <a16:creationId xmlns:a16="http://schemas.microsoft.com/office/drawing/2014/main" xmlns="" id="{2035BF02-73CE-4F5F-80C6-2B615E00778B}"/>
                </a:ext>
              </a:extLst>
            </p:cNvPr>
            <p:cNvSpPr>
              <a:spLocks/>
            </p:cNvSpPr>
            <p:nvPr userDrawn="1"/>
          </p:nvSpPr>
          <p:spPr bwMode="auto">
            <a:xfrm>
              <a:off x="3995" y="1508"/>
              <a:ext cx="28" cy="28"/>
            </a:xfrm>
            <a:custGeom>
              <a:avLst/>
              <a:gdLst>
                <a:gd name="T0" fmla="*/ 18 w 38"/>
                <a:gd name="T1" fmla="*/ 2 h 37"/>
                <a:gd name="T2" fmla="*/ 5 w 38"/>
                <a:gd name="T3" fmla="*/ 2 h 37"/>
                <a:gd name="T4" fmla="*/ 7 w 38"/>
                <a:gd name="T5" fmla="*/ 14 h 37"/>
                <a:gd name="T6" fmla="*/ 14 w 38"/>
                <a:gd name="T7" fmla="*/ 17 h 37"/>
                <a:gd name="T8" fmla="*/ 18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7" name="未知">
              <a:extLst>
                <a:ext uri="{FF2B5EF4-FFF2-40B4-BE49-F238E27FC236}">
                  <a16:creationId xmlns:a16="http://schemas.microsoft.com/office/drawing/2014/main" xmlns="" id="{162BF67B-E4BB-48AE-91ED-9214610D5E3E}"/>
                </a:ext>
              </a:extLst>
            </p:cNvPr>
            <p:cNvSpPr>
              <a:spLocks/>
            </p:cNvSpPr>
            <p:nvPr userDrawn="1"/>
          </p:nvSpPr>
          <p:spPr bwMode="auto">
            <a:xfrm>
              <a:off x="4029" y="1498"/>
              <a:ext cx="28" cy="26"/>
            </a:xfrm>
            <a:custGeom>
              <a:avLst/>
              <a:gdLst>
                <a:gd name="T0" fmla="*/ 18 w 38"/>
                <a:gd name="T1" fmla="*/ 2 h 34"/>
                <a:gd name="T2" fmla="*/ 5 w 38"/>
                <a:gd name="T3" fmla="*/ 2 h 34"/>
                <a:gd name="T4" fmla="*/ 9 w 38"/>
                <a:gd name="T5" fmla="*/ 13 h 34"/>
                <a:gd name="T6" fmla="*/ 15 w 38"/>
                <a:gd name="T7" fmla="*/ 13 h 34"/>
                <a:gd name="T8" fmla="*/ 18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8" name="未知">
              <a:extLst>
                <a:ext uri="{FF2B5EF4-FFF2-40B4-BE49-F238E27FC236}">
                  <a16:creationId xmlns:a16="http://schemas.microsoft.com/office/drawing/2014/main" xmlns="" id="{2BFA8755-BC79-4F48-8A44-2D427B112FD9}"/>
                </a:ext>
              </a:extLst>
            </p:cNvPr>
            <p:cNvSpPr>
              <a:spLocks/>
            </p:cNvSpPr>
            <p:nvPr userDrawn="1"/>
          </p:nvSpPr>
          <p:spPr bwMode="auto">
            <a:xfrm>
              <a:off x="4019" y="1462"/>
              <a:ext cx="26" cy="20"/>
            </a:xfrm>
            <a:custGeom>
              <a:avLst/>
              <a:gdLst>
                <a:gd name="T0" fmla="*/ 17 w 35"/>
                <a:gd name="T1" fmla="*/ 1 h 27"/>
                <a:gd name="T2" fmla="*/ 5 w 35"/>
                <a:gd name="T3" fmla="*/ 1 h 27"/>
                <a:gd name="T4" fmla="*/ 7 w 35"/>
                <a:gd name="T5" fmla="*/ 8 h 27"/>
                <a:gd name="T6" fmla="*/ 14 w 35"/>
                <a:gd name="T7" fmla="*/ 10 h 27"/>
                <a:gd name="T8" fmla="*/ 17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29" name="未知">
              <a:extLst>
                <a:ext uri="{FF2B5EF4-FFF2-40B4-BE49-F238E27FC236}">
                  <a16:creationId xmlns:a16="http://schemas.microsoft.com/office/drawing/2014/main" xmlns="" id="{3F5E5AD3-5EFF-4C77-A24E-63490DC84976}"/>
                </a:ext>
              </a:extLst>
            </p:cNvPr>
            <p:cNvSpPr>
              <a:spLocks/>
            </p:cNvSpPr>
            <p:nvPr userDrawn="1"/>
          </p:nvSpPr>
          <p:spPr bwMode="auto">
            <a:xfrm>
              <a:off x="3993" y="1437"/>
              <a:ext cx="26" cy="35"/>
            </a:xfrm>
            <a:custGeom>
              <a:avLst/>
              <a:gdLst>
                <a:gd name="T0" fmla="*/ 16 w 35"/>
                <a:gd name="T1" fmla="*/ 9 h 47"/>
                <a:gd name="T2" fmla="*/ 10 w 35"/>
                <a:gd name="T3" fmla="*/ 1 h 47"/>
                <a:gd name="T4" fmla="*/ 5 w 35"/>
                <a:gd name="T5" fmla="*/ 14 h 47"/>
                <a:gd name="T6" fmla="*/ 10 w 35"/>
                <a:gd name="T7" fmla="*/ 19 h 47"/>
                <a:gd name="T8" fmla="*/ 15 w 35"/>
                <a:gd name="T9" fmla="*/ 16 h 47"/>
                <a:gd name="T10" fmla="*/ 16 w 35"/>
                <a:gd name="T11" fmla="*/ 9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0" name="未知">
              <a:extLst>
                <a:ext uri="{FF2B5EF4-FFF2-40B4-BE49-F238E27FC236}">
                  <a16:creationId xmlns:a16="http://schemas.microsoft.com/office/drawing/2014/main" xmlns="" id="{F3BB8C06-0E1F-4126-BF5A-3280EC3537E8}"/>
                </a:ext>
              </a:extLst>
            </p:cNvPr>
            <p:cNvSpPr>
              <a:spLocks/>
            </p:cNvSpPr>
            <p:nvPr userDrawn="1"/>
          </p:nvSpPr>
          <p:spPr bwMode="auto">
            <a:xfrm>
              <a:off x="3961" y="1421"/>
              <a:ext cx="24" cy="26"/>
            </a:xfrm>
            <a:custGeom>
              <a:avLst/>
              <a:gdLst>
                <a:gd name="T0" fmla="*/ 13 w 32"/>
                <a:gd name="T1" fmla="*/ 5 h 35"/>
                <a:gd name="T2" fmla="*/ 6 w 32"/>
                <a:gd name="T3" fmla="*/ 1 h 35"/>
                <a:gd name="T4" fmla="*/ 7 w 32"/>
                <a:gd name="T5" fmla="*/ 13 h 35"/>
                <a:gd name="T6" fmla="*/ 14 w 32"/>
                <a:gd name="T7" fmla="*/ 15 h 35"/>
                <a:gd name="T8" fmla="*/ 13 w 32"/>
                <a:gd name="T9" fmla="*/ 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1" name="未知">
              <a:extLst>
                <a:ext uri="{FF2B5EF4-FFF2-40B4-BE49-F238E27FC236}">
                  <a16:creationId xmlns:a16="http://schemas.microsoft.com/office/drawing/2014/main" xmlns="" id="{E264DD3B-5FA0-4261-A0CA-FB476A69FC29}"/>
                </a:ext>
              </a:extLst>
            </p:cNvPr>
            <p:cNvSpPr>
              <a:spLocks/>
            </p:cNvSpPr>
            <p:nvPr userDrawn="1"/>
          </p:nvSpPr>
          <p:spPr bwMode="auto">
            <a:xfrm>
              <a:off x="4001" y="1474"/>
              <a:ext cx="24" cy="26"/>
            </a:xfrm>
            <a:custGeom>
              <a:avLst/>
              <a:gdLst>
                <a:gd name="T0" fmla="*/ 13 w 32"/>
                <a:gd name="T1" fmla="*/ 5 h 35"/>
                <a:gd name="T2" fmla="*/ 6 w 32"/>
                <a:gd name="T3" fmla="*/ 1 h 35"/>
                <a:gd name="T4" fmla="*/ 7 w 32"/>
                <a:gd name="T5" fmla="*/ 13 h 35"/>
                <a:gd name="T6" fmla="*/ 14 w 32"/>
                <a:gd name="T7" fmla="*/ 15 h 35"/>
                <a:gd name="T8" fmla="*/ 13 w 32"/>
                <a:gd name="T9" fmla="*/ 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2" name="未知">
              <a:extLst>
                <a:ext uri="{FF2B5EF4-FFF2-40B4-BE49-F238E27FC236}">
                  <a16:creationId xmlns:a16="http://schemas.microsoft.com/office/drawing/2014/main" xmlns="" id="{BB857DF7-A8CF-4DDA-AC04-640FE79A5487}"/>
                </a:ext>
              </a:extLst>
            </p:cNvPr>
            <p:cNvSpPr>
              <a:spLocks/>
            </p:cNvSpPr>
            <p:nvPr userDrawn="1"/>
          </p:nvSpPr>
          <p:spPr bwMode="auto">
            <a:xfrm>
              <a:off x="2391" y="100"/>
              <a:ext cx="141" cy="108"/>
            </a:xfrm>
            <a:custGeom>
              <a:avLst/>
              <a:gdLst>
                <a:gd name="T0" fmla="*/ 95 w 189"/>
                <a:gd name="T1" fmla="*/ 2 h 144"/>
                <a:gd name="T2" fmla="*/ 103 w 189"/>
                <a:gd name="T3" fmla="*/ 2 h 144"/>
                <a:gd name="T4" fmla="*/ 105 w 189"/>
                <a:gd name="T5" fmla="*/ 9 h 144"/>
                <a:gd name="T6" fmla="*/ 104 w 189"/>
                <a:gd name="T7" fmla="*/ 14 h 144"/>
                <a:gd name="T8" fmla="*/ 73 w 189"/>
                <a:gd name="T9" fmla="*/ 25 h 144"/>
                <a:gd name="T10" fmla="*/ 60 w 189"/>
                <a:gd name="T11" fmla="*/ 33 h 144"/>
                <a:gd name="T12" fmla="*/ 54 w 189"/>
                <a:gd name="T13" fmla="*/ 35 h 144"/>
                <a:gd name="T14" fmla="*/ 40 w 189"/>
                <a:gd name="T15" fmla="*/ 47 h 144"/>
                <a:gd name="T16" fmla="*/ 42 w 189"/>
                <a:gd name="T17" fmla="*/ 52 h 144"/>
                <a:gd name="T18" fmla="*/ 46 w 189"/>
                <a:gd name="T19" fmla="*/ 65 h 144"/>
                <a:gd name="T20" fmla="*/ 60 w 189"/>
                <a:gd name="T21" fmla="*/ 71 h 144"/>
                <a:gd name="T22" fmla="*/ 51 w 189"/>
                <a:gd name="T23" fmla="*/ 79 h 144"/>
                <a:gd name="T24" fmla="*/ 46 w 189"/>
                <a:gd name="T25" fmla="*/ 74 h 144"/>
                <a:gd name="T26" fmla="*/ 40 w 189"/>
                <a:gd name="T27" fmla="*/ 76 h 144"/>
                <a:gd name="T28" fmla="*/ 12 w 189"/>
                <a:gd name="T29" fmla="*/ 69 h 144"/>
                <a:gd name="T30" fmla="*/ 10 w 189"/>
                <a:gd name="T31" fmla="*/ 60 h 144"/>
                <a:gd name="T32" fmla="*/ 26 w 189"/>
                <a:gd name="T33" fmla="*/ 51 h 144"/>
                <a:gd name="T34" fmla="*/ 28 w 189"/>
                <a:gd name="T35" fmla="*/ 43 h 144"/>
                <a:gd name="T36" fmla="*/ 26 w 189"/>
                <a:gd name="T37" fmla="*/ 36 h 144"/>
                <a:gd name="T38" fmla="*/ 40 w 189"/>
                <a:gd name="T39" fmla="*/ 26 h 144"/>
                <a:gd name="T40" fmla="*/ 54 w 189"/>
                <a:gd name="T41" fmla="*/ 20 h 144"/>
                <a:gd name="T42" fmla="*/ 63 w 189"/>
                <a:gd name="T43" fmla="*/ 14 h 144"/>
                <a:gd name="T44" fmla="*/ 95 w 189"/>
                <a:gd name="T45" fmla="*/ 2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3" name="未知">
              <a:extLst>
                <a:ext uri="{FF2B5EF4-FFF2-40B4-BE49-F238E27FC236}">
                  <a16:creationId xmlns:a16="http://schemas.microsoft.com/office/drawing/2014/main" xmlns="" id="{F8E9C5A2-9DB5-4B3B-9401-771FE448B9FB}"/>
                </a:ext>
              </a:extLst>
            </p:cNvPr>
            <p:cNvSpPr>
              <a:spLocks/>
            </p:cNvSpPr>
            <p:nvPr userDrawn="1"/>
          </p:nvSpPr>
          <p:spPr bwMode="auto">
            <a:xfrm>
              <a:off x="2475" y="204"/>
              <a:ext cx="40" cy="12"/>
            </a:xfrm>
            <a:custGeom>
              <a:avLst/>
              <a:gdLst>
                <a:gd name="T0" fmla="*/ 14 w 53"/>
                <a:gd name="T1" fmla="*/ 0 h 17"/>
                <a:gd name="T2" fmla="*/ 7 w 53"/>
                <a:gd name="T3" fmla="*/ 1 h 17"/>
                <a:gd name="T4" fmla="*/ 18 w 53"/>
                <a:gd name="T5" fmla="*/ 8 h 17"/>
                <a:gd name="T6" fmla="*/ 25 w 53"/>
                <a:gd name="T7" fmla="*/ 7 h 17"/>
                <a:gd name="T8" fmla="*/ 14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4" name="未知">
              <a:extLst>
                <a:ext uri="{FF2B5EF4-FFF2-40B4-BE49-F238E27FC236}">
                  <a16:creationId xmlns:a16="http://schemas.microsoft.com/office/drawing/2014/main" xmlns="" id="{5FABD368-564B-45B4-A4A9-270FF3FE12E0}"/>
                </a:ext>
              </a:extLst>
            </p:cNvPr>
            <p:cNvSpPr>
              <a:spLocks/>
            </p:cNvSpPr>
            <p:nvPr userDrawn="1"/>
          </p:nvSpPr>
          <p:spPr bwMode="auto">
            <a:xfrm>
              <a:off x="2680" y="48"/>
              <a:ext cx="42" cy="28"/>
            </a:xfrm>
            <a:custGeom>
              <a:avLst/>
              <a:gdLst>
                <a:gd name="T0" fmla="*/ 31 w 57"/>
                <a:gd name="T1" fmla="*/ 2 h 37"/>
                <a:gd name="T2" fmla="*/ 13 w 57"/>
                <a:gd name="T3" fmla="*/ 14 h 37"/>
                <a:gd name="T4" fmla="*/ 6 w 57"/>
                <a:gd name="T5" fmla="*/ 20 h 37"/>
                <a:gd name="T6" fmla="*/ 5 w 57"/>
                <a:gd name="T7" fmla="*/ 2 h 37"/>
                <a:gd name="T8" fmla="*/ 11 w 57"/>
                <a:gd name="T9" fmla="*/ 0 h 37"/>
                <a:gd name="T10" fmla="*/ 31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5" name="未知">
              <a:extLst>
                <a:ext uri="{FF2B5EF4-FFF2-40B4-BE49-F238E27FC236}">
                  <a16:creationId xmlns:a16="http://schemas.microsoft.com/office/drawing/2014/main" xmlns="" id="{D14A18F9-1D26-4AD0-BC8C-F22CF758DFC3}"/>
                </a:ext>
              </a:extLst>
            </p:cNvPr>
            <p:cNvSpPr>
              <a:spLocks/>
            </p:cNvSpPr>
            <p:nvPr userDrawn="1"/>
          </p:nvSpPr>
          <p:spPr bwMode="auto">
            <a:xfrm>
              <a:off x="2710" y="61"/>
              <a:ext cx="50" cy="20"/>
            </a:xfrm>
            <a:custGeom>
              <a:avLst/>
              <a:gdLst>
                <a:gd name="T0" fmla="*/ 15 w 68"/>
                <a:gd name="T1" fmla="*/ 0 h 26"/>
                <a:gd name="T2" fmla="*/ 6 w 68"/>
                <a:gd name="T3" fmla="*/ 4 h 26"/>
                <a:gd name="T4" fmla="*/ 31 w 68"/>
                <a:gd name="T5" fmla="*/ 15 h 26"/>
                <a:gd name="T6" fmla="*/ 34 w 68"/>
                <a:gd name="T7" fmla="*/ 14 h 26"/>
                <a:gd name="T8" fmla="*/ 15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6" name="未知">
              <a:extLst>
                <a:ext uri="{FF2B5EF4-FFF2-40B4-BE49-F238E27FC236}">
                  <a16:creationId xmlns:a16="http://schemas.microsoft.com/office/drawing/2014/main" xmlns="" id="{ECA1E3C0-47AD-4F74-BF5B-423579099598}"/>
                </a:ext>
              </a:extLst>
            </p:cNvPr>
            <p:cNvSpPr>
              <a:spLocks/>
            </p:cNvSpPr>
            <p:nvPr userDrawn="1"/>
          </p:nvSpPr>
          <p:spPr bwMode="auto">
            <a:xfrm>
              <a:off x="2764" y="64"/>
              <a:ext cx="50" cy="32"/>
            </a:xfrm>
            <a:custGeom>
              <a:avLst/>
              <a:gdLst>
                <a:gd name="T0" fmla="*/ 29 w 66"/>
                <a:gd name="T1" fmla="*/ 5 h 43"/>
                <a:gd name="T2" fmla="*/ 15 w 66"/>
                <a:gd name="T3" fmla="*/ 5 h 43"/>
                <a:gd name="T4" fmla="*/ 6 w 66"/>
                <a:gd name="T5" fmla="*/ 5 h 43"/>
                <a:gd name="T6" fmla="*/ 5 w 66"/>
                <a:gd name="T7" fmla="*/ 19 h 43"/>
                <a:gd name="T8" fmla="*/ 18 w 66"/>
                <a:gd name="T9" fmla="*/ 24 h 43"/>
                <a:gd name="T10" fmla="*/ 36 w 66"/>
                <a:gd name="T11" fmla="*/ 15 h 43"/>
                <a:gd name="T12" fmla="*/ 29 w 66"/>
                <a:gd name="T13" fmla="*/ 5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7" name="未知">
              <a:extLst>
                <a:ext uri="{FF2B5EF4-FFF2-40B4-BE49-F238E27FC236}">
                  <a16:creationId xmlns:a16="http://schemas.microsoft.com/office/drawing/2014/main" xmlns="" id="{EEE73A50-493B-44E1-BFE3-FF67E7992005}"/>
                </a:ext>
              </a:extLst>
            </p:cNvPr>
            <p:cNvSpPr>
              <a:spLocks/>
            </p:cNvSpPr>
            <p:nvPr userDrawn="1"/>
          </p:nvSpPr>
          <p:spPr bwMode="auto">
            <a:xfrm>
              <a:off x="3113" y="91"/>
              <a:ext cx="88" cy="31"/>
            </a:xfrm>
            <a:custGeom>
              <a:avLst/>
              <a:gdLst>
                <a:gd name="T0" fmla="*/ 8 w 117"/>
                <a:gd name="T1" fmla="*/ 0 h 41"/>
                <a:gd name="T2" fmla="*/ 5 w 117"/>
                <a:gd name="T3" fmla="*/ 9 h 41"/>
                <a:gd name="T4" fmla="*/ 29 w 117"/>
                <a:gd name="T5" fmla="*/ 17 h 41"/>
                <a:gd name="T6" fmla="*/ 43 w 117"/>
                <a:gd name="T7" fmla="*/ 20 h 41"/>
                <a:gd name="T8" fmla="*/ 63 w 117"/>
                <a:gd name="T9" fmla="*/ 13 h 41"/>
                <a:gd name="T10" fmla="*/ 44 w 117"/>
                <a:gd name="T11" fmla="*/ 2 h 41"/>
                <a:gd name="T12" fmla="*/ 8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8" name="未知">
              <a:extLst>
                <a:ext uri="{FF2B5EF4-FFF2-40B4-BE49-F238E27FC236}">
                  <a16:creationId xmlns:a16="http://schemas.microsoft.com/office/drawing/2014/main" xmlns="" id="{6CE960F3-E300-47C9-9F5C-03D805DBD815}"/>
                </a:ext>
              </a:extLst>
            </p:cNvPr>
            <p:cNvSpPr>
              <a:spLocks/>
            </p:cNvSpPr>
            <p:nvPr userDrawn="1"/>
          </p:nvSpPr>
          <p:spPr bwMode="auto">
            <a:xfrm>
              <a:off x="3203" y="90"/>
              <a:ext cx="46" cy="24"/>
            </a:xfrm>
            <a:custGeom>
              <a:avLst/>
              <a:gdLst>
                <a:gd name="T0" fmla="*/ 18 w 62"/>
                <a:gd name="T1" fmla="*/ 2 h 32"/>
                <a:gd name="T2" fmla="*/ 34 w 62"/>
                <a:gd name="T3" fmla="*/ 6 h 32"/>
                <a:gd name="T4" fmla="*/ 16 w 62"/>
                <a:gd name="T5" fmla="*/ 18 h 32"/>
                <a:gd name="T6" fmla="*/ 3 w 62"/>
                <a:gd name="T7" fmla="*/ 13 h 32"/>
                <a:gd name="T8" fmla="*/ 18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9" name="未知">
              <a:extLst>
                <a:ext uri="{FF2B5EF4-FFF2-40B4-BE49-F238E27FC236}">
                  <a16:creationId xmlns:a16="http://schemas.microsoft.com/office/drawing/2014/main" xmlns="" id="{51FD227A-63AE-4B5E-9D43-F2D5BDEA5E87}"/>
                </a:ext>
              </a:extLst>
            </p:cNvPr>
            <p:cNvSpPr>
              <a:spLocks/>
            </p:cNvSpPr>
            <p:nvPr userDrawn="1"/>
          </p:nvSpPr>
          <p:spPr bwMode="auto">
            <a:xfrm>
              <a:off x="3182" y="119"/>
              <a:ext cx="37" cy="17"/>
            </a:xfrm>
            <a:custGeom>
              <a:avLst/>
              <a:gdLst>
                <a:gd name="T0" fmla="*/ 11 w 49"/>
                <a:gd name="T1" fmla="*/ 1 h 23"/>
                <a:gd name="T2" fmla="*/ 4 w 49"/>
                <a:gd name="T3" fmla="*/ 3 h 23"/>
                <a:gd name="T4" fmla="*/ 22 w 49"/>
                <a:gd name="T5" fmla="*/ 13 h 23"/>
                <a:gd name="T6" fmla="*/ 11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0" name="未知">
              <a:extLst>
                <a:ext uri="{FF2B5EF4-FFF2-40B4-BE49-F238E27FC236}">
                  <a16:creationId xmlns:a16="http://schemas.microsoft.com/office/drawing/2014/main" xmlns="" id="{9F7901B5-C789-46A7-AB4A-394AF9A10425}"/>
                </a:ext>
              </a:extLst>
            </p:cNvPr>
            <p:cNvSpPr>
              <a:spLocks/>
            </p:cNvSpPr>
            <p:nvPr userDrawn="1"/>
          </p:nvSpPr>
          <p:spPr bwMode="auto">
            <a:xfrm>
              <a:off x="3434" y="343"/>
              <a:ext cx="76" cy="114"/>
            </a:xfrm>
            <a:custGeom>
              <a:avLst/>
              <a:gdLst>
                <a:gd name="T0" fmla="*/ 3 w 102"/>
                <a:gd name="T1" fmla="*/ 0 h 152"/>
                <a:gd name="T2" fmla="*/ 0 w 102"/>
                <a:gd name="T3" fmla="*/ 11 h 152"/>
                <a:gd name="T4" fmla="*/ 7 w 102"/>
                <a:gd name="T5" fmla="*/ 24 h 152"/>
                <a:gd name="T6" fmla="*/ 18 w 102"/>
                <a:gd name="T7" fmla="*/ 41 h 152"/>
                <a:gd name="T8" fmla="*/ 20 w 102"/>
                <a:gd name="T9" fmla="*/ 59 h 152"/>
                <a:gd name="T10" fmla="*/ 45 w 102"/>
                <a:gd name="T11" fmla="*/ 86 h 152"/>
                <a:gd name="T12" fmla="*/ 48 w 102"/>
                <a:gd name="T13" fmla="*/ 70 h 152"/>
                <a:gd name="T14" fmla="*/ 41 w 102"/>
                <a:gd name="T15" fmla="*/ 58 h 152"/>
                <a:gd name="T16" fmla="*/ 34 w 102"/>
                <a:gd name="T17" fmla="*/ 52 h 152"/>
                <a:gd name="T18" fmla="*/ 29 w 102"/>
                <a:gd name="T19" fmla="*/ 42 h 152"/>
                <a:gd name="T20" fmla="*/ 23 w 102"/>
                <a:gd name="T21" fmla="*/ 25 h 152"/>
                <a:gd name="T22" fmla="*/ 2 w 102"/>
                <a:gd name="T23" fmla="*/ 7 h 152"/>
                <a:gd name="T24" fmla="*/ 3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1" name="未知">
              <a:extLst>
                <a:ext uri="{FF2B5EF4-FFF2-40B4-BE49-F238E27FC236}">
                  <a16:creationId xmlns:a16="http://schemas.microsoft.com/office/drawing/2014/main" xmlns="" id="{8F09D111-766C-4D81-B40B-A5867AB87CE1}"/>
                </a:ext>
              </a:extLst>
            </p:cNvPr>
            <p:cNvSpPr>
              <a:spLocks/>
            </p:cNvSpPr>
            <p:nvPr userDrawn="1"/>
          </p:nvSpPr>
          <p:spPr bwMode="auto">
            <a:xfrm>
              <a:off x="3495" y="461"/>
              <a:ext cx="55" cy="78"/>
            </a:xfrm>
            <a:custGeom>
              <a:avLst/>
              <a:gdLst>
                <a:gd name="T0" fmla="*/ 36 w 74"/>
                <a:gd name="T1" fmla="*/ 13 h 103"/>
                <a:gd name="T2" fmla="*/ 41 w 74"/>
                <a:gd name="T3" fmla="*/ 23 h 103"/>
                <a:gd name="T4" fmla="*/ 16 w 74"/>
                <a:gd name="T5" fmla="*/ 48 h 103"/>
                <a:gd name="T6" fmla="*/ 18 w 74"/>
                <a:gd name="T7" fmla="*/ 58 h 103"/>
                <a:gd name="T8" fmla="*/ 11 w 74"/>
                <a:gd name="T9" fmla="*/ 54 h 103"/>
                <a:gd name="T10" fmla="*/ 3 w 74"/>
                <a:gd name="T11" fmla="*/ 48 h 103"/>
                <a:gd name="T12" fmla="*/ 0 w 74"/>
                <a:gd name="T13" fmla="*/ 47 h 103"/>
                <a:gd name="T14" fmla="*/ 5 w 74"/>
                <a:gd name="T15" fmla="*/ 33 h 103"/>
                <a:gd name="T16" fmla="*/ 7 w 74"/>
                <a:gd name="T17" fmla="*/ 30 h 103"/>
                <a:gd name="T18" fmla="*/ 1 w 74"/>
                <a:gd name="T19" fmla="*/ 14 h 103"/>
                <a:gd name="T20" fmla="*/ 2 w 74"/>
                <a:gd name="T21" fmla="*/ 8 h 103"/>
                <a:gd name="T22" fmla="*/ 14 w 74"/>
                <a:gd name="T23" fmla="*/ 13 h 103"/>
                <a:gd name="T24" fmla="*/ 20 w 74"/>
                <a:gd name="T25" fmla="*/ 20 h 103"/>
                <a:gd name="T26" fmla="*/ 36 w 74"/>
                <a:gd name="T27" fmla="*/ 13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2" name="未知">
              <a:extLst>
                <a:ext uri="{FF2B5EF4-FFF2-40B4-BE49-F238E27FC236}">
                  <a16:creationId xmlns:a16="http://schemas.microsoft.com/office/drawing/2014/main" xmlns="" id="{B3E74503-E00A-48F5-A4E1-E2E70F09D6F3}"/>
                </a:ext>
              </a:extLst>
            </p:cNvPr>
            <p:cNvSpPr>
              <a:spLocks/>
            </p:cNvSpPr>
            <p:nvPr userDrawn="1"/>
          </p:nvSpPr>
          <p:spPr bwMode="auto">
            <a:xfrm>
              <a:off x="3459" y="541"/>
              <a:ext cx="109" cy="189"/>
            </a:xfrm>
            <a:custGeom>
              <a:avLst/>
              <a:gdLst>
                <a:gd name="T0" fmla="*/ 46 w 146"/>
                <a:gd name="T1" fmla="*/ 56 h 252"/>
                <a:gd name="T2" fmla="*/ 37 w 146"/>
                <a:gd name="T3" fmla="*/ 60 h 252"/>
                <a:gd name="T4" fmla="*/ 36 w 146"/>
                <a:gd name="T5" fmla="*/ 74 h 252"/>
                <a:gd name="T6" fmla="*/ 12 w 146"/>
                <a:gd name="T7" fmla="*/ 83 h 252"/>
                <a:gd name="T8" fmla="*/ 4 w 146"/>
                <a:gd name="T9" fmla="*/ 95 h 252"/>
                <a:gd name="T10" fmla="*/ 11 w 146"/>
                <a:gd name="T11" fmla="*/ 103 h 252"/>
                <a:gd name="T12" fmla="*/ 4 w 146"/>
                <a:gd name="T13" fmla="*/ 112 h 252"/>
                <a:gd name="T14" fmla="*/ 13 w 146"/>
                <a:gd name="T15" fmla="*/ 142 h 252"/>
                <a:gd name="T16" fmla="*/ 16 w 146"/>
                <a:gd name="T17" fmla="*/ 121 h 252"/>
                <a:gd name="T18" fmla="*/ 12 w 146"/>
                <a:gd name="T19" fmla="*/ 108 h 252"/>
                <a:gd name="T20" fmla="*/ 23 w 146"/>
                <a:gd name="T21" fmla="*/ 99 h 252"/>
                <a:gd name="T22" fmla="*/ 29 w 146"/>
                <a:gd name="T23" fmla="*/ 89 h 252"/>
                <a:gd name="T24" fmla="*/ 37 w 146"/>
                <a:gd name="T25" fmla="*/ 98 h 252"/>
                <a:gd name="T26" fmla="*/ 25 w 146"/>
                <a:gd name="T27" fmla="*/ 107 h 252"/>
                <a:gd name="T28" fmla="*/ 31 w 146"/>
                <a:gd name="T29" fmla="*/ 113 h 252"/>
                <a:gd name="T30" fmla="*/ 38 w 146"/>
                <a:gd name="T31" fmla="*/ 101 h 252"/>
                <a:gd name="T32" fmla="*/ 47 w 146"/>
                <a:gd name="T33" fmla="*/ 104 h 252"/>
                <a:gd name="T34" fmla="*/ 58 w 146"/>
                <a:gd name="T35" fmla="*/ 83 h 252"/>
                <a:gd name="T36" fmla="*/ 63 w 146"/>
                <a:gd name="T37" fmla="*/ 88 h 252"/>
                <a:gd name="T38" fmla="*/ 76 w 146"/>
                <a:gd name="T39" fmla="*/ 83 h 252"/>
                <a:gd name="T40" fmla="*/ 81 w 146"/>
                <a:gd name="T41" fmla="*/ 74 h 252"/>
                <a:gd name="T42" fmla="*/ 79 w 146"/>
                <a:gd name="T43" fmla="*/ 62 h 252"/>
                <a:gd name="T44" fmla="*/ 75 w 146"/>
                <a:gd name="T45" fmla="*/ 56 h 252"/>
                <a:gd name="T46" fmla="*/ 68 w 146"/>
                <a:gd name="T47" fmla="*/ 23 h 252"/>
                <a:gd name="T48" fmla="*/ 52 w 146"/>
                <a:gd name="T49" fmla="*/ 0 h 252"/>
                <a:gd name="T50" fmla="*/ 43 w 146"/>
                <a:gd name="T51" fmla="*/ 7 h 252"/>
                <a:gd name="T52" fmla="*/ 54 w 146"/>
                <a:gd name="T53" fmla="*/ 20 h 252"/>
                <a:gd name="T54" fmla="*/ 54 w 146"/>
                <a:gd name="T55" fmla="*/ 36 h 252"/>
                <a:gd name="T56" fmla="*/ 46 w 146"/>
                <a:gd name="T57" fmla="*/ 56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3" name="未知">
              <a:extLst>
                <a:ext uri="{FF2B5EF4-FFF2-40B4-BE49-F238E27FC236}">
                  <a16:creationId xmlns:a16="http://schemas.microsoft.com/office/drawing/2014/main" xmlns="" id="{951FFA2B-D107-490B-8179-13E595E5058C}"/>
                </a:ext>
              </a:extLst>
            </p:cNvPr>
            <p:cNvSpPr>
              <a:spLocks/>
            </p:cNvSpPr>
            <p:nvPr userDrawn="1"/>
          </p:nvSpPr>
          <p:spPr bwMode="auto">
            <a:xfrm>
              <a:off x="2398" y="37"/>
              <a:ext cx="52" cy="30"/>
            </a:xfrm>
            <a:custGeom>
              <a:avLst/>
              <a:gdLst>
                <a:gd name="T0" fmla="*/ 33 w 70"/>
                <a:gd name="T1" fmla="*/ 0 h 40"/>
                <a:gd name="T2" fmla="*/ 36 w 70"/>
                <a:gd name="T3" fmla="*/ 11 h 40"/>
                <a:gd name="T4" fmla="*/ 22 w 70"/>
                <a:gd name="T5" fmla="*/ 14 h 40"/>
                <a:gd name="T6" fmla="*/ 17 w 70"/>
                <a:gd name="T7" fmla="*/ 23 h 40"/>
                <a:gd name="T8" fmla="*/ 4 w 70"/>
                <a:gd name="T9" fmla="*/ 22 h 40"/>
                <a:gd name="T10" fmla="*/ 1 w 70"/>
                <a:gd name="T11" fmla="*/ 20 h 40"/>
                <a:gd name="T12" fmla="*/ 19 w 70"/>
                <a:gd name="T13" fmla="*/ 11 h 40"/>
                <a:gd name="T14" fmla="*/ 33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4" name="未知">
              <a:extLst>
                <a:ext uri="{FF2B5EF4-FFF2-40B4-BE49-F238E27FC236}">
                  <a16:creationId xmlns:a16="http://schemas.microsoft.com/office/drawing/2014/main" xmlns="" id="{2757E3AB-5BF6-4CC6-AC2C-BF03C05C0047}"/>
                </a:ext>
              </a:extLst>
            </p:cNvPr>
            <p:cNvSpPr>
              <a:spLocks/>
            </p:cNvSpPr>
            <p:nvPr userDrawn="1"/>
          </p:nvSpPr>
          <p:spPr bwMode="auto">
            <a:xfrm>
              <a:off x="2291" y="46"/>
              <a:ext cx="19" cy="22"/>
            </a:xfrm>
            <a:custGeom>
              <a:avLst/>
              <a:gdLst>
                <a:gd name="T0" fmla="*/ 10 w 26"/>
                <a:gd name="T1" fmla="*/ 0 h 29"/>
                <a:gd name="T2" fmla="*/ 0 w 26"/>
                <a:gd name="T3" fmla="*/ 11 h 29"/>
                <a:gd name="T4" fmla="*/ 10 w 26"/>
                <a:gd name="T5" fmla="*/ 15 h 29"/>
                <a:gd name="T6" fmla="*/ 10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5" name="未知">
              <a:extLst>
                <a:ext uri="{FF2B5EF4-FFF2-40B4-BE49-F238E27FC236}">
                  <a16:creationId xmlns:a16="http://schemas.microsoft.com/office/drawing/2014/main" xmlns="" id="{5CBB368E-F85D-4015-AC60-7A68D46F4F80}"/>
                </a:ext>
              </a:extLst>
            </p:cNvPr>
            <p:cNvSpPr>
              <a:spLocks/>
            </p:cNvSpPr>
            <p:nvPr userDrawn="1"/>
          </p:nvSpPr>
          <p:spPr bwMode="auto">
            <a:xfrm>
              <a:off x="2315" y="45"/>
              <a:ext cx="37" cy="27"/>
            </a:xfrm>
            <a:custGeom>
              <a:avLst/>
              <a:gdLst>
                <a:gd name="T0" fmla="*/ 8 w 49"/>
                <a:gd name="T1" fmla="*/ 4 h 36"/>
                <a:gd name="T2" fmla="*/ 0 w 49"/>
                <a:gd name="T3" fmla="*/ 11 h 36"/>
                <a:gd name="T4" fmla="*/ 4 w 49"/>
                <a:gd name="T5" fmla="*/ 18 h 36"/>
                <a:gd name="T6" fmla="*/ 11 w 49"/>
                <a:gd name="T7" fmla="*/ 20 h 36"/>
                <a:gd name="T8" fmla="*/ 23 w 49"/>
                <a:gd name="T9" fmla="*/ 15 h 36"/>
                <a:gd name="T10" fmla="*/ 8 w 49"/>
                <a:gd name="T11" fmla="*/ 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6" name="未知">
              <a:extLst>
                <a:ext uri="{FF2B5EF4-FFF2-40B4-BE49-F238E27FC236}">
                  <a16:creationId xmlns:a16="http://schemas.microsoft.com/office/drawing/2014/main" xmlns="" id="{E3F532B8-7ADE-47B6-9730-8EDC6D44D25C}"/>
                </a:ext>
              </a:extLst>
            </p:cNvPr>
            <p:cNvSpPr>
              <a:spLocks/>
            </p:cNvSpPr>
            <p:nvPr userDrawn="1"/>
          </p:nvSpPr>
          <p:spPr bwMode="auto">
            <a:xfrm>
              <a:off x="2376" y="36"/>
              <a:ext cx="20" cy="16"/>
            </a:xfrm>
            <a:custGeom>
              <a:avLst/>
              <a:gdLst>
                <a:gd name="T0" fmla="*/ 6 w 27"/>
                <a:gd name="T1" fmla="*/ 0 h 22"/>
                <a:gd name="T2" fmla="*/ 1 w 27"/>
                <a:gd name="T3" fmla="*/ 7 h 22"/>
                <a:gd name="T4" fmla="*/ 10 w 27"/>
                <a:gd name="T5" fmla="*/ 12 h 22"/>
                <a:gd name="T6" fmla="*/ 6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7" name="未知">
              <a:extLst>
                <a:ext uri="{FF2B5EF4-FFF2-40B4-BE49-F238E27FC236}">
                  <a16:creationId xmlns:a16="http://schemas.microsoft.com/office/drawing/2014/main" xmlns="" id="{36891FAB-C9E2-465B-9334-B28E4519717C}"/>
                </a:ext>
              </a:extLst>
            </p:cNvPr>
            <p:cNvSpPr>
              <a:spLocks/>
            </p:cNvSpPr>
            <p:nvPr userDrawn="1"/>
          </p:nvSpPr>
          <p:spPr bwMode="auto">
            <a:xfrm>
              <a:off x="2358" y="54"/>
              <a:ext cx="15" cy="13"/>
            </a:xfrm>
            <a:custGeom>
              <a:avLst/>
              <a:gdLst>
                <a:gd name="T0" fmla="*/ 6 w 20"/>
                <a:gd name="T1" fmla="*/ 0 h 18"/>
                <a:gd name="T2" fmla="*/ 5 w 20"/>
                <a:gd name="T3" fmla="*/ 9 h 18"/>
                <a:gd name="T4" fmla="*/ 6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8" name="未知">
              <a:extLst>
                <a:ext uri="{FF2B5EF4-FFF2-40B4-BE49-F238E27FC236}">
                  <a16:creationId xmlns:a16="http://schemas.microsoft.com/office/drawing/2014/main" xmlns="" id="{11F54372-3875-4DEB-B062-B500C1C5F179}"/>
                </a:ext>
              </a:extLst>
            </p:cNvPr>
            <p:cNvSpPr>
              <a:spLocks/>
            </p:cNvSpPr>
            <p:nvPr userDrawn="1"/>
          </p:nvSpPr>
          <p:spPr bwMode="auto">
            <a:xfrm>
              <a:off x="3498" y="70"/>
              <a:ext cx="18" cy="33"/>
            </a:xfrm>
            <a:custGeom>
              <a:avLst/>
              <a:gdLst>
                <a:gd name="T0" fmla="*/ 14 w 24"/>
                <a:gd name="T1" fmla="*/ 0 h 44"/>
                <a:gd name="T2" fmla="*/ 5 w 24"/>
                <a:gd name="T3" fmla="*/ 9 h 44"/>
                <a:gd name="T4" fmla="*/ 0 w 24"/>
                <a:gd name="T5" fmla="*/ 20 h 44"/>
                <a:gd name="T6" fmla="*/ 9 w 24"/>
                <a:gd name="T7" fmla="*/ 23 h 44"/>
                <a:gd name="T8" fmla="*/ 14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9" name="未知">
              <a:extLst>
                <a:ext uri="{FF2B5EF4-FFF2-40B4-BE49-F238E27FC236}">
                  <a16:creationId xmlns:a16="http://schemas.microsoft.com/office/drawing/2014/main" xmlns="" id="{A4488BE0-0E19-4C06-A06C-73FEBC5CD4D4}"/>
                </a:ext>
              </a:extLst>
            </p:cNvPr>
            <p:cNvSpPr>
              <a:spLocks/>
            </p:cNvSpPr>
            <p:nvPr userDrawn="1"/>
          </p:nvSpPr>
          <p:spPr bwMode="auto">
            <a:xfrm>
              <a:off x="2614" y="1522"/>
              <a:ext cx="31" cy="18"/>
            </a:xfrm>
            <a:custGeom>
              <a:avLst/>
              <a:gdLst>
                <a:gd name="T0" fmla="*/ 17 w 41"/>
                <a:gd name="T1" fmla="*/ 0 h 24"/>
                <a:gd name="T2" fmla="*/ 15 w 41"/>
                <a:gd name="T3" fmla="*/ 14 h 24"/>
                <a:gd name="T4" fmla="*/ 17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0" name="未知">
              <a:extLst>
                <a:ext uri="{FF2B5EF4-FFF2-40B4-BE49-F238E27FC236}">
                  <a16:creationId xmlns:a16="http://schemas.microsoft.com/office/drawing/2014/main" xmlns="" id="{89948700-F6F3-447B-BFDA-5CDC5A3DE7C3}"/>
                </a:ext>
              </a:extLst>
            </p:cNvPr>
            <p:cNvSpPr>
              <a:spLocks/>
            </p:cNvSpPr>
            <p:nvPr userDrawn="1"/>
          </p:nvSpPr>
          <p:spPr bwMode="auto">
            <a:xfrm>
              <a:off x="2654" y="1515"/>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1" name="未知">
              <a:extLst>
                <a:ext uri="{FF2B5EF4-FFF2-40B4-BE49-F238E27FC236}">
                  <a16:creationId xmlns:a16="http://schemas.microsoft.com/office/drawing/2014/main" xmlns="" id="{FAB9C365-77CC-4C54-A9E3-CCD55E3AA174}"/>
                </a:ext>
              </a:extLst>
            </p:cNvPr>
            <p:cNvSpPr>
              <a:spLocks/>
            </p:cNvSpPr>
            <p:nvPr userDrawn="1"/>
          </p:nvSpPr>
          <p:spPr bwMode="auto">
            <a:xfrm>
              <a:off x="2587" y="1361"/>
              <a:ext cx="9" cy="15"/>
            </a:xfrm>
            <a:custGeom>
              <a:avLst/>
              <a:gdLst>
                <a:gd name="T0" fmla="*/ 5 w 13"/>
                <a:gd name="T1" fmla="*/ 3 h 20"/>
                <a:gd name="T2" fmla="*/ 1 w 13"/>
                <a:gd name="T3" fmla="*/ 6 h 20"/>
                <a:gd name="T4" fmla="*/ 4 w 13"/>
                <a:gd name="T5" fmla="*/ 11 h 20"/>
                <a:gd name="T6" fmla="*/ 5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2" name="未知">
              <a:extLst>
                <a:ext uri="{FF2B5EF4-FFF2-40B4-BE49-F238E27FC236}">
                  <a16:creationId xmlns:a16="http://schemas.microsoft.com/office/drawing/2014/main" xmlns="" id="{69EDBEA2-79AB-4DF1-B9A3-18B12BA45037}"/>
                </a:ext>
              </a:extLst>
            </p:cNvPr>
            <p:cNvSpPr>
              <a:spLocks/>
            </p:cNvSpPr>
            <p:nvPr userDrawn="1"/>
          </p:nvSpPr>
          <p:spPr bwMode="auto">
            <a:xfrm>
              <a:off x="2647" y="1288"/>
              <a:ext cx="11" cy="19"/>
            </a:xfrm>
            <a:custGeom>
              <a:avLst/>
              <a:gdLst>
                <a:gd name="T0" fmla="*/ 4 w 14"/>
                <a:gd name="T1" fmla="*/ 0 h 25"/>
                <a:gd name="T2" fmla="*/ 0 w 14"/>
                <a:gd name="T3" fmla="*/ 8 h 25"/>
                <a:gd name="T4" fmla="*/ 7 w 14"/>
                <a:gd name="T5" fmla="*/ 14 h 25"/>
                <a:gd name="T6" fmla="*/ 4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3" name="未知">
              <a:extLst>
                <a:ext uri="{FF2B5EF4-FFF2-40B4-BE49-F238E27FC236}">
                  <a16:creationId xmlns:a16="http://schemas.microsoft.com/office/drawing/2014/main" xmlns="" id="{20203B51-59CC-454E-8E0A-43669DEC1C0C}"/>
                </a:ext>
              </a:extLst>
            </p:cNvPr>
            <p:cNvSpPr>
              <a:spLocks/>
            </p:cNvSpPr>
            <p:nvPr userDrawn="1"/>
          </p:nvSpPr>
          <p:spPr bwMode="auto">
            <a:xfrm>
              <a:off x="2623" y="1287"/>
              <a:ext cx="11" cy="19"/>
            </a:xfrm>
            <a:custGeom>
              <a:avLst/>
              <a:gdLst>
                <a:gd name="T0" fmla="*/ 4 w 14"/>
                <a:gd name="T1" fmla="*/ 0 h 25"/>
                <a:gd name="T2" fmla="*/ 0 w 14"/>
                <a:gd name="T3" fmla="*/ 8 h 25"/>
                <a:gd name="T4" fmla="*/ 7 w 14"/>
                <a:gd name="T5" fmla="*/ 14 h 25"/>
                <a:gd name="T6" fmla="*/ 4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4" name="未知">
              <a:extLst>
                <a:ext uri="{FF2B5EF4-FFF2-40B4-BE49-F238E27FC236}">
                  <a16:creationId xmlns:a16="http://schemas.microsoft.com/office/drawing/2014/main" xmlns="" id="{286F6AC7-9DE6-45E4-9B4E-B90B52DF2F92}"/>
                </a:ext>
              </a:extLst>
            </p:cNvPr>
            <p:cNvSpPr>
              <a:spLocks/>
            </p:cNvSpPr>
            <p:nvPr userDrawn="1"/>
          </p:nvSpPr>
          <p:spPr bwMode="auto">
            <a:xfrm>
              <a:off x="2612" y="1309"/>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5" name="未知">
              <a:extLst>
                <a:ext uri="{FF2B5EF4-FFF2-40B4-BE49-F238E27FC236}">
                  <a16:creationId xmlns:a16="http://schemas.microsoft.com/office/drawing/2014/main" xmlns="" id="{6010B182-1229-4BC1-B60E-B1047C76E626}"/>
                </a:ext>
              </a:extLst>
            </p:cNvPr>
            <p:cNvSpPr>
              <a:spLocks/>
            </p:cNvSpPr>
            <p:nvPr userDrawn="1"/>
          </p:nvSpPr>
          <p:spPr bwMode="auto">
            <a:xfrm>
              <a:off x="2587" y="1343"/>
              <a:ext cx="9" cy="15"/>
            </a:xfrm>
            <a:custGeom>
              <a:avLst/>
              <a:gdLst>
                <a:gd name="T0" fmla="*/ 5 w 13"/>
                <a:gd name="T1" fmla="*/ 3 h 20"/>
                <a:gd name="T2" fmla="*/ 1 w 13"/>
                <a:gd name="T3" fmla="*/ 6 h 20"/>
                <a:gd name="T4" fmla="*/ 4 w 13"/>
                <a:gd name="T5" fmla="*/ 11 h 20"/>
                <a:gd name="T6" fmla="*/ 5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6" name="未知">
              <a:extLst>
                <a:ext uri="{FF2B5EF4-FFF2-40B4-BE49-F238E27FC236}">
                  <a16:creationId xmlns:a16="http://schemas.microsoft.com/office/drawing/2014/main" xmlns="" id="{4135F439-38C0-4007-B66F-946179FC35DE}"/>
                </a:ext>
              </a:extLst>
            </p:cNvPr>
            <p:cNvSpPr>
              <a:spLocks/>
            </p:cNvSpPr>
            <p:nvPr userDrawn="1"/>
          </p:nvSpPr>
          <p:spPr bwMode="auto">
            <a:xfrm>
              <a:off x="2606" y="1330"/>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7" name="未知">
              <a:extLst>
                <a:ext uri="{FF2B5EF4-FFF2-40B4-BE49-F238E27FC236}">
                  <a16:creationId xmlns:a16="http://schemas.microsoft.com/office/drawing/2014/main" xmlns="" id="{973128C2-5CEF-4EFD-8988-17EAE57D8B6F}"/>
                </a:ext>
              </a:extLst>
            </p:cNvPr>
            <p:cNvSpPr>
              <a:spLocks/>
            </p:cNvSpPr>
            <p:nvPr userDrawn="1"/>
          </p:nvSpPr>
          <p:spPr bwMode="auto">
            <a:xfrm>
              <a:off x="1873" y="342"/>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8" name="未知">
              <a:extLst>
                <a:ext uri="{FF2B5EF4-FFF2-40B4-BE49-F238E27FC236}">
                  <a16:creationId xmlns:a16="http://schemas.microsoft.com/office/drawing/2014/main" xmlns="" id="{5D22132C-5123-45FE-B58A-E4DFA5045C2B}"/>
                </a:ext>
              </a:extLst>
            </p:cNvPr>
            <p:cNvSpPr>
              <a:spLocks/>
            </p:cNvSpPr>
            <p:nvPr userDrawn="1"/>
          </p:nvSpPr>
          <p:spPr bwMode="auto">
            <a:xfrm>
              <a:off x="1812" y="308"/>
              <a:ext cx="10" cy="15"/>
            </a:xfrm>
            <a:custGeom>
              <a:avLst/>
              <a:gdLst>
                <a:gd name="T0" fmla="*/ 6 w 13"/>
                <a:gd name="T1" fmla="*/ 3 h 20"/>
                <a:gd name="T2" fmla="*/ 1 w 13"/>
                <a:gd name="T3" fmla="*/ 6 h 20"/>
                <a:gd name="T4" fmla="*/ 5 w 13"/>
                <a:gd name="T5" fmla="*/ 11 h 20"/>
                <a:gd name="T6" fmla="*/ 6 w 13"/>
                <a:gd name="T7" fmla="*/ 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9" name="未知">
              <a:extLst>
                <a:ext uri="{FF2B5EF4-FFF2-40B4-BE49-F238E27FC236}">
                  <a16:creationId xmlns:a16="http://schemas.microsoft.com/office/drawing/2014/main" xmlns="" id="{746EC7EB-A477-4513-9886-0BC0B87A6B9A}"/>
                </a:ext>
              </a:extLst>
            </p:cNvPr>
            <p:cNvSpPr>
              <a:spLocks/>
            </p:cNvSpPr>
            <p:nvPr userDrawn="1"/>
          </p:nvSpPr>
          <p:spPr bwMode="auto">
            <a:xfrm>
              <a:off x="1574" y="91"/>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8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a:extLst>
              <a:ext uri="{FF2B5EF4-FFF2-40B4-BE49-F238E27FC236}">
                <a16:creationId xmlns:a16="http://schemas.microsoft.com/office/drawing/2014/main" xmlns="" id="{9F187087-BD3E-4928-8AD4-B47313563F6D}"/>
              </a:ext>
            </a:extLst>
          </p:cNvPr>
          <p:cNvSpPr>
            <a:spLocks noGrp="1" noChangeArrowheads="1"/>
          </p:cNvSpPr>
          <p:nvPr>
            <p:ph type="title"/>
          </p:nvPr>
        </p:nvSpPr>
        <p:spPr bwMode="auto">
          <a:xfrm>
            <a:off x="550863" y="853505"/>
            <a:ext cx="10945812" cy="2503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spcBef>
                <a:spcPts val="2400"/>
              </a:spcBef>
            </a:pPr>
            <a:r>
              <a:rPr lang="zh-CN" altLang="zh-CN" sz="4800" b="1" dirty="0">
                <a:solidFill>
                  <a:srgbClr val="FF3300"/>
                </a:solidFill>
                <a:latin typeface="微软雅黑" panose="020B0503020204020204" pitchFamily="34" charset="-122"/>
                <a:ea typeface="微软雅黑" panose="020B0503020204020204" pitchFamily="34" charset="-122"/>
              </a:rPr>
              <a:t>平顶山市城市</a:t>
            </a:r>
            <a:r>
              <a:rPr lang="en-US" altLang="zh-CN" sz="4800" b="1" dirty="0">
                <a:solidFill>
                  <a:srgbClr val="FF3300"/>
                </a:solidFill>
                <a:latin typeface="微软雅黑" panose="020B0503020204020204" pitchFamily="34" charset="-122"/>
                <a:ea typeface="微软雅黑" panose="020B0503020204020204" pitchFamily="34" charset="-122"/>
              </a:rPr>
              <a:t>5G</a:t>
            </a:r>
            <a:r>
              <a:rPr lang="zh-CN" altLang="zh-CN" sz="4800" b="1" dirty="0">
                <a:solidFill>
                  <a:srgbClr val="FF3300"/>
                </a:solidFill>
                <a:latin typeface="微软雅黑" panose="020B0503020204020204" pitchFamily="34" charset="-122"/>
                <a:ea typeface="微软雅黑" panose="020B0503020204020204" pitchFamily="34" charset="-122"/>
              </a:rPr>
              <a:t>通信基站专项</a:t>
            </a:r>
            <a:r>
              <a:rPr lang="zh-CN" altLang="zh-CN" sz="4800" b="1" dirty="0" smtClean="0">
                <a:solidFill>
                  <a:srgbClr val="FF3300"/>
                </a:solidFill>
                <a:latin typeface="微软雅黑" panose="020B0503020204020204" pitchFamily="34" charset="-122"/>
                <a:ea typeface="微软雅黑" panose="020B0503020204020204" pitchFamily="34" charset="-122"/>
              </a:rPr>
              <a:t>规划</a:t>
            </a:r>
            <a:r>
              <a:rPr lang="en-US" altLang="zh-CN" sz="4800" b="1" dirty="0">
                <a:solidFill>
                  <a:srgbClr val="FF3300"/>
                </a:solidFill>
                <a:latin typeface="微软雅黑" panose="020B0503020204020204" pitchFamily="34" charset="-122"/>
                <a:ea typeface="微软雅黑" panose="020B0503020204020204" pitchFamily="34" charset="-122"/>
              </a:rPr>
              <a:t/>
            </a:r>
            <a:br>
              <a:rPr lang="en-US" altLang="zh-CN" sz="4800" b="1" dirty="0">
                <a:solidFill>
                  <a:srgbClr val="FF3300"/>
                </a:solidFill>
                <a:latin typeface="微软雅黑" panose="020B0503020204020204" pitchFamily="34" charset="-122"/>
                <a:ea typeface="微软雅黑" panose="020B0503020204020204" pitchFamily="34" charset="-122"/>
              </a:rPr>
            </a:br>
            <a:r>
              <a:rPr lang="zh-CN" altLang="en-US" sz="4000" b="1" dirty="0">
                <a:solidFill>
                  <a:srgbClr val="FF3300"/>
                </a:solidFill>
                <a:latin typeface="微软雅黑" panose="020B0503020204020204" pitchFamily="34" charset="-122"/>
                <a:ea typeface="微软雅黑" panose="020B0503020204020204" pitchFamily="34" charset="-122"/>
              </a:rPr>
              <a:t>（</a:t>
            </a:r>
            <a:r>
              <a:rPr lang="en-US" altLang="zh-CN" sz="4000" b="1" dirty="0">
                <a:solidFill>
                  <a:srgbClr val="FF3300"/>
                </a:solidFill>
                <a:latin typeface="微软雅黑" panose="020B0503020204020204" pitchFamily="34" charset="-122"/>
                <a:ea typeface="微软雅黑" panose="020B0503020204020204" pitchFamily="34" charset="-122"/>
              </a:rPr>
              <a:t>2020-2035</a:t>
            </a:r>
            <a:r>
              <a:rPr lang="zh-CN" altLang="en-US" sz="4000" b="1" dirty="0">
                <a:solidFill>
                  <a:srgbClr val="FF3300"/>
                </a:solidFill>
                <a:latin typeface="微软雅黑" panose="020B0503020204020204" pitchFamily="34" charset="-122"/>
                <a:ea typeface="微软雅黑" panose="020B0503020204020204" pitchFamily="34" charset="-122"/>
              </a:rPr>
              <a:t>年）</a:t>
            </a:r>
            <a:r>
              <a:rPr lang="en-US" altLang="zh-CN" sz="4000" b="1" dirty="0">
                <a:solidFill>
                  <a:srgbClr val="FF3300"/>
                </a:solidFill>
                <a:latin typeface="微软雅黑" panose="020B0503020204020204" pitchFamily="34" charset="-122"/>
                <a:ea typeface="微软雅黑" panose="020B0503020204020204" pitchFamily="34" charset="-122"/>
              </a:rPr>
              <a:t/>
            </a:r>
            <a:br>
              <a:rPr lang="en-US" altLang="zh-CN" sz="4000" b="1" dirty="0">
                <a:solidFill>
                  <a:srgbClr val="FF3300"/>
                </a:solidFill>
                <a:latin typeface="微软雅黑" panose="020B0503020204020204" pitchFamily="34" charset="-122"/>
                <a:ea typeface="微软雅黑" panose="020B0503020204020204" pitchFamily="34" charset="-122"/>
              </a:rPr>
            </a:br>
            <a:endParaRPr lang="zh-CN" altLang="en-US" sz="4800" dirty="0">
              <a:latin typeface="微软雅黑" panose="020B0503020204020204" pitchFamily="34" charset="-122"/>
              <a:ea typeface="微软雅黑" panose="020B0503020204020204" pitchFamily="34" charset="-122"/>
            </a:endParaRPr>
          </a:p>
        </p:txBody>
      </p:sp>
      <p:sp>
        <p:nvSpPr>
          <p:cNvPr id="28675" name="Rectangle 3">
            <a:extLst>
              <a:ext uri="{FF2B5EF4-FFF2-40B4-BE49-F238E27FC236}">
                <a16:creationId xmlns:a16="http://schemas.microsoft.com/office/drawing/2014/main" xmlns="" id="{C34CF263-A19A-4B79-AD2A-03B3E82B41EE}"/>
              </a:ext>
            </a:extLst>
          </p:cNvPr>
          <p:cNvSpPr>
            <a:spLocks noChangeArrowheads="1"/>
          </p:cNvSpPr>
          <p:nvPr/>
        </p:nvSpPr>
        <p:spPr bwMode="auto">
          <a:xfrm>
            <a:off x="3667125" y="4797152"/>
            <a:ext cx="5000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buClr>
                <a:schemeClr val="accent1"/>
              </a:buClr>
              <a:buFont typeface="Wingdings" panose="05000000000000000000" pitchFamily="2" charset="2"/>
              <a:buNone/>
            </a:pPr>
            <a:r>
              <a:rPr lang="zh-CN" altLang="zh-CN" sz="2400" dirty="0">
                <a:solidFill>
                  <a:schemeClr val="bg1"/>
                </a:solidFill>
                <a:latin typeface="微软雅黑" panose="020B0503020204020204" pitchFamily="34" charset="-122"/>
                <a:ea typeface="微软雅黑" panose="020B0503020204020204" pitchFamily="34" charset="-122"/>
              </a:rPr>
              <a:t>平顶山市自然资源和规划</a:t>
            </a:r>
            <a:r>
              <a:rPr lang="zh-CN" altLang="zh-CN" sz="2400" dirty="0" smtClean="0">
                <a:solidFill>
                  <a:schemeClr val="bg1"/>
                </a:solidFill>
                <a:latin typeface="微软雅黑" panose="020B0503020204020204" pitchFamily="34" charset="-122"/>
                <a:ea typeface="微软雅黑" panose="020B0503020204020204" pitchFamily="34" charset="-122"/>
              </a:rPr>
              <a:t>局</a:t>
            </a:r>
            <a:endParaRPr lang="en-US" altLang="zh-CN" sz="2400" dirty="0">
              <a:solidFill>
                <a:schemeClr val="bg1"/>
              </a:solidFill>
              <a:latin typeface="微软雅黑" panose="020B0503020204020204" pitchFamily="34" charset="-122"/>
              <a:ea typeface="微软雅黑" panose="020B0503020204020204" pitchFamily="34" charset="-122"/>
            </a:endParaRPr>
          </a:p>
          <a:p>
            <a:pPr algn="ctr" eaLnBrk="1" hangingPunct="1">
              <a:spcBef>
                <a:spcPct val="20000"/>
              </a:spcBef>
              <a:buClr>
                <a:schemeClr val="accent1"/>
              </a:buClr>
              <a:buFont typeface="Wingdings" panose="05000000000000000000" pitchFamily="2" charset="2"/>
              <a:buNone/>
            </a:pPr>
            <a:r>
              <a:rPr lang="zh-CN" altLang="en-US" sz="2400" dirty="0">
                <a:solidFill>
                  <a:schemeClr val="bg1"/>
                </a:solidFill>
                <a:latin typeface="微软雅黑" panose="020B0503020204020204" pitchFamily="34" charset="-122"/>
                <a:ea typeface="微软雅黑" panose="020B0503020204020204" pitchFamily="34" charset="-122"/>
              </a:rPr>
              <a:t>河南省信息咨询设计研究有限公司</a:t>
            </a:r>
          </a:p>
          <a:p>
            <a:pPr algn="ctr" eaLnBrk="1" hangingPunct="1">
              <a:spcBef>
                <a:spcPct val="20000"/>
              </a:spcBef>
              <a:buClr>
                <a:schemeClr val="accent1"/>
              </a:buClr>
              <a:buFont typeface="Wingdings" panose="05000000000000000000" pitchFamily="2" charset="2"/>
              <a:buNone/>
            </a:pPr>
            <a:fld id="{3631E50C-57E3-4215-9195-0DB9DD7C3644}" type="datetime6">
              <a:rPr lang="zh-CN" altLang="en-US" sz="2400">
                <a:solidFill>
                  <a:schemeClr val="bg1"/>
                </a:solidFill>
                <a:latin typeface="微软雅黑" panose="020B0503020204020204" pitchFamily="34" charset="-122"/>
                <a:ea typeface="微软雅黑" panose="020B0503020204020204" pitchFamily="34" charset="-122"/>
              </a:rPr>
              <a:pPr algn="ctr" eaLnBrk="1" hangingPunct="1">
                <a:spcBef>
                  <a:spcPct val="20000"/>
                </a:spcBef>
                <a:buClr>
                  <a:schemeClr val="accent1"/>
                </a:buClr>
                <a:buFont typeface="Wingdings" panose="05000000000000000000" pitchFamily="2" charset="2"/>
                <a:buNone/>
              </a:pPr>
              <a:t>2020年9月</a:t>
            </a:fld>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6">
            <a:extLst>
              <a:ext uri="{FF2B5EF4-FFF2-40B4-BE49-F238E27FC236}">
                <a16:creationId xmlns:a16="http://schemas.microsoft.com/office/drawing/2014/main" xmlns="" id="{DA669E24-9D38-4C69-A756-6A4DBEBB11EC}"/>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规划</a:t>
            </a:r>
            <a:r>
              <a:rPr lang="zh-CN" altLang="en-US" sz="2400" b="1" dirty="0" smtClean="0">
                <a:solidFill>
                  <a:schemeClr val="bg1"/>
                </a:solidFill>
                <a:latin typeface="微软雅黑" panose="020B0503020204020204" pitchFamily="34" charset="-122"/>
                <a:ea typeface="微软雅黑" panose="020B0503020204020204" pitchFamily="34" charset="-122"/>
              </a:rPr>
              <a:t>内容（</a:t>
            </a:r>
            <a:r>
              <a:rPr lang="en-US" altLang="zh-CN" sz="2400" b="1" dirty="0" smtClean="0">
                <a:solidFill>
                  <a:schemeClr val="bg1"/>
                </a:solidFill>
                <a:latin typeface="微软雅黑" panose="020B0503020204020204" pitchFamily="34" charset="-122"/>
                <a:ea typeface="微软雅黑" panose="020B0503020204020204" pitchFamily="34" charset="-122"/>
              </a:rPr>
              <a:t>2/3</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9" name="任意多边形 18">
            <a:extLst>
              <a:ext uri="{FF2B5EF4-FFF2-40B4-BE49-F238E27FC236}">
                <a16:creationId xmlns:a16="http://schemas.microsoft.com/office/drawing/2014/main" xmlns="" id="{6917F0A3-B7F7-4CD8-A0D5-50A6BB2134AF}"/>
              </a:ext>
            </a:extLst>
          </p:cNvPr>
          <p:cNvSpPr/>
          <p:nvPr/>
        </p:nvSpPr>
        <p:spPr bwMode="auto">
          <a:xfrm>
            <a:off x="719368" y="1124744"/>
            <a:ext cx="5160608" cy="5040560"/>
          </a:xfrm>
          <a:custGeom>
            <a:avLst/>
            <a:gdLst>
              <a:gd name="connsiteX0" fmla="*/ 0 w 5309205"/>
              <a:gd name="connsiteY0" fmla="*/ 0 h 881508"/>
              <a:gd name="connsiteX1" fmla="*/ 4868451 w 5309205"/>
              <a:gd name="connsiteY1" fmla="*/ 0 h 881508"/>
              <a:gd name="connsiteX2" fmla="*/ 5309205 w 5309205"/>
              <a:gd name="connsiteY2" fmla="*/ 440754 h 881508"/>
              <a:gd name="connsiteX3" fmla="*/ 4868451 w 5309205"/>
              <a:gd name="connsiteY3" fmla="*/ 881508 h 881508"/>
              <a:gd name="connsiteX4" fmla="*/ 0 w 5309205"/>
              <a:gd name="connsiteY4" fmla="*/ 881508 h 881508"/>
              <a:gd name="connsiteX5" fmla="*/ 0 w 5309205"/>
              <a:gd name="connsiteY5" fmla="*/ 0 h 88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9205" h="881508">
                <a:moveTo>
                  <a:pt x="5309205" y="881507"/>
                </a:moveTo>
                <a:lnTo>
                  <a:pt x="440754" y="881507"/>
                </a:lnTo>
                <a:lnTo>
                  <a:pt x="0" y="440754"/>
                </a:lnTo>
                <a:lnTo>
                  <a:pt x="440754" y="1"/>
                </a:lnTo>
                <a:lnTo>
                  <a:pt x="5309205" y="1"/>
                </a:lnTo>
                <a:lnTo>
                  <a:pt x="5309205" y="88150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09098" tIns="76201" rIns="142240" bIns="76199" spcCol="1270" anchor="ctr"/>
          <a:lstStyle/>
          <a:p>
            <a:pPr defTabSz="889000" eaLnBrk="1" fontAlgn="auto" hangingPunct="1">
              <a:lnSpc>
                <a:spcPct val="150000"/>
              </a:lnSpc>
              <a:spcAft>
                <a:spcPct val="35000"/>
              </a:spcAft>
              <a:defRPr/>
            </a:pPr>
            <a:r>
              <a:rPr lang="zh-CN" sz="1600" b="1" dirty="0" smtClean="0">
                <a:solidFill>
                  <a:schemeClr val="tx1"/>
                </a:solidFill>
                <a:latin typeface="微软雅黑" panose="020B0503020204020204" pitchFamily="34" charset="-122"/>
                <a:ea typeface="微软雅黑" panose="020B0503020204020204" pitchFamily="34" charset="-122"/>
              </a:rPr>
              <a:t>通信</a:t>
            </a:r>
            <a:r>
              <a:rPr lang="zh-CN" altLang="en-US" sz="1600" b="1" dirty="0">
                <a:solidFill>
                  <a:schemeClr val="tx1"/>
                </a:solidFill>
                <a:latin typeface="微软雅黑" panose="020B0503020204020204" pitchFamily="34" charset="-122"/>
                <a:ea typeface="微软雅黑" panose="020B0503020204020204" pitchFamily="34" charset="-122"/>
              </a:rPr>
              <a:t>局所</a:t>
            </a:r>
            <a:r>
              <a:rPr lang="zh-CN" sz="1600" dirty="0" smtClean="0">
                <a:solidFill>
                  <a:schemeClr val="tx1"/>
                </a:solidFill>
                <a:latin typeface="微软雅黑" panose="020B0503020204020204" pitchFamily="34" charset="-122"/>
                <a:ea typeface="微软雅黑" panose="020B0503020204020204" pitchFamily="34" charset="-122"/>
              </a:rPr>
              <a:t>：</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defTabSz="889000" eaLnBrk="1" fontAlgn="auto" hangingPunct="1">
              <a:lnSpc>
                <a:spcPct val="150000"/>
              </a:lnSpc>
              <a:spcAft>
                <a:spcPct val="35000"/>
              </a:spcAft>
              <a:defRPr/>
            </a:pPr>
            <a:r>
              <a:rPr lang="zh-CN" altLang="en-US" sz="1600" dirty="0" smtClean="0">
                <a:solidFill>
                  <a:schemeClr val="tx1"/>
                </a:solidFill>
                <a:latin typeface="微软雅黑" panose="020B0503020204020204" pitchFamily="34" charset="-122"/>
                <a:ea typeface="微软雅黑" panose="020B0503020204020204" pitchFamily="34" charset="-122"/>
              </a:rPr>
              <a:t>骨干</a:t>
            </a:r>
            <a:r>
              <a:rPr lang="zh-CN" altLang="en-US" sz="1600" dirty="0">
                <a:solidFill>
                  <a:schemeClr val="tx1"/>
                </a:solidFill>
                <a:latin typeface="微软雅黑" panose="020B0503020204020204" pitchFamily="34" charset="-122"/>
                <a:ea typeface="微软雅黑" panose="020B0503020204020204" pitchFamily="34" charset="-122"/>
              </a:rPr>
              <a:t>机房中，根据其在网络中的重要程度划分为核心机房和汇聚机房。核心机房是指设置有长途出口节点设备以及本地网网关局、汇接局、传输网的核心节点、数据网骨干层核心节点设备的通信机房。其中主要放置长途出口设备的核心机房，也可同时放置本地核心设备。汇聚机房是指有交换端局、数据汇聚层以及传输汇聚层设备的通信机房，也可设置接入局端设备。接入机房是指设置有模块局和接入网点等设备的机房。</a:t>
            </a:r>
          </a:p>
          <a:p>
            <a:pPr defTabSz="889000" eaLnBrk="1" fontAlgn="auto" hangingPunct="1">
              <a:lnSpc>
                <a:spcPct val="150000"/>
              </a:lnSpc>
              <a:spcAft>
                <a:spcPct val="35000"/>
              </a:spcAft>
              <a:defRPr/>
            </a:pPr>
            <a:r>
              <a:rPr lang="zh-CN" altLang="en-US" sz="1600" dirty="0" smtClean="0">
                <a:solidFill>
                  <a:schemeClr val="tx1"/>
                </a:solidFill>
                <a:latin typeface="微软雅黑" panose="020B0503020204020204" pitchFamily="34" charset="-122"/>
                <a:ea typeface="微软雅黑" panose="020B0503020204020204" pitchFamily="34" charset="-122"/>
              </a:rPr>
              <a:t>规划</a:t>
            </a:r>
            <a:r>
              <a:rPr lang="zh-CN" altLang="en-US" sz="1600" dirty="0">
                <a:solidFill>
                  <a:schemeClr val="tx1"/>
                </a:solidFill>
                <a:latin typeface="微软雅黑" panose="020B0503020204020204" pitchFamily="34" charset="-122"/>
                <a:ea typeface="微软雅黑" panose="020B0503020204020204" pitchFamily="34" charset="-122"/>
              </a:rPr>
              <a:t>内容</a:t>
            </a:r>
            <a:r>
              <a:rPr lang="zh-CN" altLang="en-US" sz="1600" dirty="0" smtClean="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5G</a:t>
            </a:r>
            <a:r>
              <a:rPr lang="zh-CN" altLang="en-US" sz="1600" dirty="0">
                <a:solidFill>
                  <a:schemeClr val="tx1"/>
                </a:solidFill>
                <a:latin typeface="微软雅黑" panose="020B0503020204020204" pitchFamily="34" charset="-122"/>
                <a:ea typeface="微软雅黑" panose="020B0503020204020204" pitchFamily="34" charset="-122"/>
              </a:rPr>
              <a:t>通信局所</a:t>
            </a:r>
            <a:r>
              <a:rPr lang="zh-CN" altLang="en-US" sz="1600" dirty="0" smtClean="0">
                <a:solidFill>
                  <a:schemeClr val="tx1"/>
                </a:solidFill>
                <a:latin typeface="微软雅黑" panose="020B0503020204020204" pitchFamily="34" charset="-122"/>
                <a:ea typeface="微软雅黑" panose="020B0503020204020204" pitchFamily="34" charset="-122"/>
              </a:rPr>
              <a:t>现状分析、</a:t>
            </a:r>
            <a:r>
              <a:rPr lang="zh-CN" altLang="en-US" sz="1600" dirty="0">
                <a:solidFill>
                  <a:schemeClr val="tx1"/>
                </a:solidFill>
                <a:latin typeface="微软雅黑" panose="020B0503020204020204" pitchFamily="34" charset="-122"/>
                <a:ea typeface="微软雅黑" panose="020B0503020204020204" pitchFamily="34" charset="-122"/>
              </a:rPr>
              <a:t>需求预测、规划</a:t>
            </a:r>
            <a:r>
              <a:rPr lang="zh-CN" altLang="en-US" sz="1600" dirty="0" smtClean="0">
                <a:solidFill>
                  <a:schemeClr val="tx1"/>
                </a:solidFill>
                <a:latin typeface="微软雅黑" panose="020B0503020204020204" pitchFamily="34" charset="-122"/>
                <a:ea typeface="微软雅黑" panose="020B0503020204020204" pitchFamily="34" charset="-122"/>
              </a:rPr>
              <a:t>原则及布局等，</a:t>
            </a:r>
            <a:r>
              <a:rPr lang="zh-CN" sz="1600" dirty="0" smtClean="0">
                <a:solidFill>
                  <a:schemeClr val="tx1"/>
                </a:solidFill>
                <a:latin typeface="微软雅黑" panose="020B0503020204020204" pitchFamily="34" charset="-122"/>
                <a:ea typeface="微软雅黑" panose="020B0503020204020204" pitchFamily="34" charset="-122"/>
              </a:rPr>
              <a:t>满足</a:t>
            </a:r>
            <a:r>
              <a:rPr lang="zh-CN" sz="1600" dirty="0">
                <a:solidFill>
                  <a:schemeClr val="tx1"/>
                </a:solidFill>
                <a:latin typeface="微软雅黑" panose="020B0503020204020204" pitchFamily="34" charset="-122"/>
                <a:ea typeface="微软雅黑" panose="020B0503020204020204" pitchFamily="34" charset="-122"/>
              </a:rPr>
              <a:t>业务发展需求</a:t>
            </a:r>
            <a:r>
              <a:rPr lang="zh-CN" altLang="en-US" sz="1600" dirty="0">
                <a:solidFill>
                  <a:schemeClr val="tx1"/>
                </a:solidFill>
                <a:latin typeface="微软雅黑" panose="020B0503020204020204" pitchFamily="34" charset="-122"/>
                <a:ea typeface="微软雅黑" panose="020B0503020204020204" pitchFamily="34" charset="-122"/>
              </a:rPr>
              <a:t>；</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 name="椭圆 20">
            <a:extLst>
              <a:ext uri="{FF2B5EF4-FFF2-40B4-BE49-F238E27FC236}">
                <a16:creationId xmlns:a16="http://schemas.microsoft.com/office/drawing/2014/main" xmlns="" id="{C4419027-6E60-49C7-AD66-41F3E4862F58}"/>
              </a:ext>
            </a:extLst>
          </p:cNvPr>
          <p:cNvSpPr/>
          <p:nvPr/>
        </p:nvSpPr>
        <p:spPr bwMode="auto">
          <a:xfrm>
            <a:off x="191344" y="3208174"/>
            <a:ext cx="1056138" cy="1112719"/>
          </a:xfrm>
          <a:prstGeom prst="ellipse">
            <a:avLst/>
          </a:prstGeom>
          <a:blipFill>
            <a:blip r:embed="rId3"/>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矩形 9">
            <a:extLst>
              <a:ext uri="{FF2B5EF4-FFF2-40B4-BE49-F238E27FC236}">
                <a16:creationId xmlns:a16="http://schemas.microsoft.com/office/drawing/2014/main" xmlns="" id="{8BE8A28C-D87A-456E-92B7-B3FAE81FEDE6}"/>
              </a:ext>
            </a:extLst>
          </p:cNvPr>
          <p:cNvSpPr>
            <a:spLocks noChangeArrowheads="1"/>
          </p:cNvSpPr>
          <p:nvPr/>
        </p:nvSpPr>
        <p:spPr bwMode="auto">
          <a:xfrm>
            <a:off x="6672064" y="1124744"/>
            <a:ext cx="4680520" cy="504056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10</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4652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6">
            <a:extLst>
              <a:ext uri="{FF2B5EF4-FFF2-40B4-BE49-F238E27FC236}">
                <a16:creationId xmlns:a16="http://schemas.microsoft.com/office/drawing/2014/main" xmlns="" id="{224BAA46-4036-40AB-8A6D-98DA524BB17D}"/>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规划</a:t>
            </a:r>
            <a:r>
              <a:rPr lang="zh-CN" altLang="en-US" sz="2400" b="1" dirty="0" smtClean="0">
                <a:solidFill>
                  <a:schemeClr val="bg1"/>
                </a:solidFill>
                <a:latin typeface="微软雅黑" panose="020B0503020204020204" pitchFamily="34" charset="-122"/>
                <a:ea typeface="微软雅黑" panose="020B0503020204020204" pitchFamily="34" charset="-122"/>
              </a:rPr>
              <a:t>内容（</a:t>
            </a:r>
            <a:r>
              <a:rPr lang="en-US" altLang="zh-CN" sz="2400" b="1" dirty="0" smtClean="0">
                <a:solidFill>
                  <a:schemeClr val="bg1"/>
                </a:solidFill>
                <a:latin typeface="微软雅黑" panose="020B0503020204020204" pitchFamily="34" charset="-122"/>
                <a:ea typeface="微软雅黑" panose="020B0503020204020204" pitchFamily="34" charset="-122"/>
              </a:rPr>
              <a:t>3/3</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45059" name="Line 10">
            <a:extLst>
              <a:ext uri="{FF2B5EF4-FFF2-40B4-BE49-F238E27FC236}">
                <a16:creationId xmlns:a16="http://schemas.microsoft.com/office/drawing/2014/main" xmlns="" id="{F8AA6270-C3B5-4D1D-BCAB-EB285679D1D1}"/>
              </a:ext>
            </a:extLst>
          </p:cNvPr>
          <p:cNvSpPr>
            <a:spLocks noChangeShapeType="1"/>
          </p:cNvSpPr>
          <p:nvPr/>
        </p:nvSpPr>
        <p:spPr bwMode="auto">
          <a:xfrm>
            <a:off x="5499100" y="12604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060" name="Line 249">
            <a:extLst>
              <a:ext uri="{FF2B5EF4-FFF2-40B4-BE49-F238E27FC236}">
                <a16:creationId xmlns:a16="http://schemas.microsoft.com/office/drawing/2014/main" xmlns="" id="{8572D97C-3BA6-4EF4-B2FF-D0D94B9B24E2}"/>
              </a:ext>
            </a:extLst>
          </p:cNvPr>
          <p:cNvSpPr>
            <a:spLocks noChangeShapeType="1"/>
          </p:cNvSpPr>
          <p:nvPr/>
        </p:nvSpPr>
        <p:spPr bwMode="auto">
          <a:xfrm>
            <a:off x="5499100" y="14128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061" name="Line 874">
            <a:extLst>
              <a:ext uri="{FF2B5EF4-FFF2-40B4-BE49-F238E27FC236}">
                <a16:creationId xmlns:a16="http://schemas.microsoft.com/office/drawing/2014/main" xmlns="" id="{B425D4FE-6EDC-45E7-B276-FE2342542AEA}"/>
              </a:ext>
            </a:extLst>
          </p:cNvPr>
          <p:cNvSpPr>
            <a:spLocks noChangeShapeType="1"/>
          </p:cNvSpPr>
          <p:nvPr/>
        </p:nvSpPr>
        <p:spPr bwMode="auto">
          <a:xfrm>
            <a:off x="5499100" y="14128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063" name="Line 10">
            <a:extLst>
              <a:ext uri="{FF2B5EF4-FFF2-40B4-BE49-F238E27FC236}">
                <a16:creationId xmlns:a16="http://schemas.microsoft.com/office/drawing/2014/main" xmlns="" id="{E2D62029-49DA-4FB2-AAA3-B4054907303C}"/>
              </a:ext>
            </a:extLst>
          </p:cNvPr>
          <p:cNvSpPr>
            <a:spLocks noChangeShapeType="1"/>
          </p:cNvSpPr>
          <p:nvPr/>
        </p:nvSpPr>
        <p:spPr bwMode="auto">
          <a:xfrm>
            <a:off x="5499100" y="12604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064" name="Line 249">
            <a:extLst>
              <a:ext uri="{FF2B5EF4-FFF2-40B4-BE49-F238E27FC236}">
                <a16:creationId xmlns:a16="http://schemas.microsoft.com/office/drawing/2014/main" xmlns="" id="{2EB763D6-04A9-4D40-93A4-D080544AFD47}"/>
              </a:ext>
            </a:extLst>
          </p:cNvPr>
          <p:cNvSpPr>
            <a:spLocks noChangeShapeType="1"/>
          </p:cNvSpPr>
          <p:nvPr/>
        </p:nvSpPr>
        <p:spPr bwMode="auto">
          <a:xfrm>
            <a:off x="5499100" y="14128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065" name="Line 874">
            <a:extLst>
              <a:ext uri="{FF2B5EF4-FFF2-40B4-BE49-F238E27FC236}">
                <a16:creationId xmlns:a16="http://schemas.microsoft.com/office/drawing/2014/main" xmlns="" id="{6560417F-59B4-457F-9FAD-54121B09A094}"/>
              </a:ext>
            </a:extLst>
          </p:cNvPr>
          <p:cNvSpPr>
            <a:spLocks noChangeShapeType="1"/>
          </p:cNvSpPr>
          <p:nvPr/>
        </p:nvSpPr>
        <p:spPr bwMode="auto">
          <a:xfrm>
            <a:off x="5499100" y="14128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2" name="任意多边形 21">
            <a:extLst>
              <a:ext uri="{FF2B5EF4-FFF2-40B4-BE49-F238E27FC236}">
                <a16:creationId xmlns:a16="http://schemas.microsoft.com/office/drawing/2014/main" xmlns="" id="{DD01586C-45D1-4F78-925F-EBFFC0D32BED}"/>
              </a:ext>
            </a:extLst>
          </p:cNvPr>
          <p:cNvSpPr/>
          <p:nvPr/>
        </p:nvSpPr>
        <p:spPr bwMode="auto">
          <a:xfrm>
            <a:off x="1214438" y="1124744"/>
            <a:ext cx="4881562" cy="5184576"/>
          </a:xfrm>
          <a:custGeom>
            <a:avLst/>
            <a:gdLst>
              <a:gd name="connsiteX0" fmla="*/ 0 w 5309205"/>
              <a:gd name="connsiteY0" fmla="*/ 0 h 881508"/>
              <a:gd name="connsiteX1" fmla="*/ 4868451 w 5309205"/>
              <a:gd name="connsiteY1" fmla="*/ 0 h 881508"/>
              <a:gd name="connsiteX2" fmla="*/ 5309205 w 5309205"/>
              <a:gd name="connsiteY2" fmla="*/ 440754 h 881508"/>
              <a:gd name="connsiteX3" fmla="*/ 4868451 w 5309205"/>
              <a:gd name="connsiteY3" fmla="*/ 881508 h 881508"/>
              <a:gd name="connsiteX4" fmla="*/ 0 w 5309205"/>
              <a:gd name="connsiteY4" fmla="*/ 881508 h 881508"/>
              <a:gd name="connsiteX5" fmla="*/ 0 w 5309205"/>
              <a:gd name="connsiteY5" fmla="*/ 0 h 88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9205" h="881508">
                <a:moveTo>
                  <a:pt x="5309205" y="881507"/>
                </a:moveTo>
                <a:lnTo>
                  <a:pt x="440754" y="881507"/>
                </a:lnTo>
                <a:lnTo>
                  <a:pt x="0" y="440754"/>
                </a:lnTo>
                <a:lnTo>
                  <a:pt x="440754" y="1"/>
                </a:lnTo>
                <a:lnTo>
                  <a:pt x="5309205" y="1"/>
                </a:lnTo>
                <a:lnTo>
                  <a:pt x="5309205" y="88150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09098" tIns="76201" rIns="142240" bIns="76200" spcCol="1270" anchor="ctr"/>
          <a:lstStyle/>
          <a:p>
            <a:pPr defTabSz="889000" eaLnBrk="1" fontAlgn="auto" hangingPunct="1">
              <a:lnSpc>
                <a:spcPct val="150000"/>
              </a:lnSpc>
              <a:spcAft>
                <a:spcPct val="35000"/>
              </a:spcAft>
              <a:defRPr/>
            </a:pPr>
            <a:r>
              <a:rPr lang="zh-CN" altLang="en-US" b="1" dirty="0" smtClean="0">
                <a:solidFill>
                  <a:schemeClr val="tx1"/>
                </a:solidFill>
                <a:latin typeface="微软雅黑" panose="020B0503020204020204" pitchFamily="34" charset="-122"/>
                <a:ea typeface="微软雅黑" panose="020B0503020204020204" pitchFamily="34" charset="-122"/>
              </a:rPr>
              <a:t>配电设施</a:t>
            </a:r>
            <a:r>
              <a:rPr lang="zh-CN" b="1" dirty="0" smtClean="0">
                <a:solidFill>
                  <a:schemeClr val="tx1"/>
                </a:solidFill>
                <a:latin typeface="微软雅黑" panose="020B0503020204020204" pitchFamily="34" charset="-122"/>
                <a:ea typeface="微软雅黑" panose="020B0503020204020204" pitchFamily="34" charset="-122"/>
              </a:rPr>
              <a:t>：</a:t>
            </a:r>
            <a:endParaRPr lang="en-US" altLang="zh-CN" b="1" dirty="0" smtClean="0">
              <a:solidFill>
                <a:schemeClr val="tx1"/>
              </a:solidFill>
              <a:latin typeface="微软雅黑" panose="020B0503020204020204" pitchFamily="34" charset="-122"/>
              <a:ea typeface="微软雅黑" panose="020B0503020204020204" pitchFamily="34" charset="-122"/>
            </a:endParaRPr>
          </a:p>
          <a:p>
            <a:pPr defTabSz="889000" eaLnBrk="1" fontAlgn="auto" hangingPunct="1">
              <a:lnSpc>
                <a:spcPct val="150000"/>
              </a:lnSpc>
              <a:spcAft>
                <a:spcPct val="35000"/>
              </a:spcAft>
              <a:defRPr/>
            </a:pPr>
            <a:r>
              <a:rPr lang="zh-CN" altLang="en-US" dirty="0" smtClean="0">
                <a:solidFill>
                  <a:schemeClr val="tx1"/>
                </a:solidFill>
                <a:latin typeface="微软雅黑" panose="020B0503020204020204" pitchFamily="34" charset="-122"/>
                <a:ea typeface="微软雅黑" panose="020B0503020204020204" pitchFamily="34" charset="-122"/>
              </a:rPr>
              <a:t>基</a:t>
            </a:r>
            <a:r>
              <a:rPr lang="zh-CN" altLang="en-US" dirty="0">
                <a:solidFill>
                  <a:schemeClr val="tx1"/>
                </a:solidFill>
                <a:latin typeface="微软雅黑" panose="020B0503020204020204" pitchFamily="34" charset="-122"/>
                <a:ea typeface="微软雅黑" panose="020B0503020204020204" pitchFamily="34" charset="-122"/>
              </a:rPr>
              <a:t>站的配电系统由交流配电箱、配电箱、过电压保护装置、双电源转换装置组成。基站采用交流市电作为主用交流电源，配电柜作为备用交流电源。市电和配电的转换由机房内</a:t>
            </a:r>
            <a:r>
              <a:rPr lang="en-US" altLang="zh-CN" dirty="0">
                <a:solidFill>
                  <a:schemeClr val="tx1"/>
                </a:solidFill>
                <a:latin typeface="微软雅黑" panose="020B0503020204020204" pitchFamily="34" charset="-122"/>
                <a:ea typeface="微软雅黑" panose="020B0503020204020204" pitchFamily="34" charset="-122"/>
              </a:rPr>
              <a:t>AC</a:t>
            </a:r>
            <a:r>
              <a:rPr lang="zh-CN" altLang="en-US" dirty="0">
                <a:solidFill>
                  <a:schemeClr val="tx1"/>
                </a:solidFill>
                <a:latin typeface="微软雅黑" panose="020B0503020204020204" pitchFamily="34" charset="-122"/>
                <a:ea typeface="微软雅黑" panose="020B0503020204020204" pitchFamily="34" charset="-122"/>
              </a:rPr>
              <a:t>箱的双电源转换装置完成，交流市电正常时，由市电作为主用电源为基站内的所有负荷供电，交流市电检修或故障时，由配电柜作为备用电源为附近基站供电</a:t>
            </a:r>
            <a:r>
              <a:rPr lang="zh-CN" altLang="en-US" dirty="0" smtClean="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defTabSz="889000" eaLnBrk="1" fontAlgn="auto" hangingPunct="1">
              <a:lnSpc>
                <a:spcPct val="150000"/>
              </a:lnSpc>
              <a:spcAft>
                <a:spcPct val="35000"/>
              </a:spcAft>
              <a:defRPr/>
            </a:pPr>
            <a:r>
              <a:rPr lang="zh-CN" altLang="en-US" dirty="0" smtClean="0">
                <a:solidFill>
                  <a:schemeClr val="tx1"/>
                </a:solidFill>
                <a:latin typeface="微软雅黑" panose="020B0503020204020204" pitchFamily="34" charset="-122"/>
                <a:ea typeface="微软雅黑" panose="020B0503020204020204" pitchFamily="34" charset="-122"/>
              </a:rPr>
              <a:t>规划</a:t>
            </a:r>
            <a:r>
              <a:rPr lang="zh-CN" altLang="en-US" dirty="0">
                <a:solidFill>
                  <a:schemeClr val="tx1"/>
                </a:solidFill>
                <a:latin typeface="微软雅黑" panose="020B0503020204020204" pitchFamily="34" charset="-122"/>
                <a:ea typeface="微软雅黑" panose="020B0503020204020204" pitchFamily="34" charset="-122"/>
              </a:rPr>
              <a:t>内容：基站配电发展目标，整体规划和</a:t>
            </a:r>
            <a:r>
              <a:rPr lang="zh-CN" altLang="en-US" dirty="0" smtClean="0">
                <a:solidFill>
                  <a:schemeClr val="tx1"/>
                </a:solidFill>
                <a:latin typeface="微软雅黑" panose="020B0503020204020204" pitchFamily="34" charset="-122"/>
                <a:ea typeface="微软雅黑" panose="020B0503020204020204" pitchFamily="34" charset="-122"/>
              </a:rPr>
              <a:t>建设规模等。</a:t>
            </a:r>
            <a:endParaRPr lang="zh-CN" dirty="0">
              <a:solidFill>
                <a:schemeClr val="tx1"/>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xmlns="" id="{17DC1229-A44B-492C-9AC6-031B09A0C61D}"/>
              </a:ext>
            </a:extLst>
          </p:cNvPr>
          <p:cNvSpPr/>
          <p:nvPr/>
        </p:nvSpPr>
        <p:spPr bwMode="auto">
          <a:xfrm>
            <a:off x="662349" y="3172920"/>
            <a:ext cx="1039652" cy="910563"/>
          </a:xfrm>
          <a:prstGeom prst="ellipse">
            <a:avLst/>
          </a:prstGeom>
          <a:blipFill>
            <a:blip r:embed="rId3" cstate="print"/>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Picture 2" descr="换电柜（12仓）"/>
          <p:cNvPicPr>
            <a:picLocks noChangeAspect="1" noChangeArrowheads="1"/>
          </p:cNvPicPr>
          <p:nvPr/>
        </p:nvPicPr>
        <p:blipFill>
          <a:blip r:embed="rId4" cstate="print"/>
          <a:srcRect/>
          <a:stretch>
            <a:fillRect/>
          </a:stretch>
        </p:blipFill>
        <p:spPr bwMode="auto">
          <a:xfrm>
            <a:off x="6384032" y="1196752"/>
            <a:ext cx="3549722" cy="5112568"/>
          </a:xfrm>
          <a:prstGeom prst="rect">
            <a:avLst/>
          </a:prstGeom>
          <a:ln>
            <a:noFill/>
          </a:ln>
          <a:effectLst>
            <a:softEdge rad="112500"/>
          </a:effectLst>
        </p:spPr>
      </p:pic>
      <p:pic>
        <p:nvPicPr>
          <p:cNvPr id="14" name="Picture 3" descr="换电柜（8仓）"/>
          <p:cNvPicPr>
            <a:picLocks noChangeAspect="1" noChangeArrowheads="1"/>
          </p:cNvPicPr>
          <p:nvPr/>
        </p:nvPicPr>
        <p:blipFill>
          <a:blip r:embed="rId5" cstate="print"/>
          <a:srcRect/>
          <a:stretch>
            <a:fillRect/>
          </a:stretch>
        </p:blipFill>
        <p:spPr bwMode="auto">
          <a:xfrm>
            <a:off x="8904311" y="1124744"/>
            <a:ext cx="3134253" cy="4824536"/>
          </a:xfrm>
          <a:prstGeom prst="rect">
            <a:avLst/>
          </a:prstGeom>
          <a:ln>
            <a:noFill/>
          </a:ln>
          <a:effectLst>
            <a:softEdge rad="112500"/>
          </a:effectLst>
        </p:spPr>
      </p:pic>
      <p:sp>
        <p:nvSpPr>
          <p:cNvPr id="1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11</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6">
            <a:extLst>
              <a:ext uri="{FF2B5EF4-FFF2-40B4-BE49-F238E27FC236}">
                <a16:creationId xmlns:a16="http://schemas.microsoft.com/office/drawing/2014/main" xmlns="" id="{4CE0BADB-A9CF-4B6D-8956-22849B6B2BF8}"/>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规划原则及思路（</a:t>
            </a:r>
            <a:r>
              <a:rPr lang="en-US" altLang="zh-CN" sz="2400" b="1" dirty="0" smtClean="0">
                <a:solidFill>
                  <a:schemeClr val="bg1"/>
                </a:solidFill>
                <a:latin typeface="微软雅黑" panose="020B0503020204020204" pitchFamily="34" charset="-122"/>
                <a:ea typeface="微软雅黑" panose="020B0503020204020204" pitchFamily="34" charset="-122"/>
              </a:rPr>
              <a:t>1/2</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47107" name="Oval 9">
            <a:extLst>
              <a:ext uri="{FF2B5EF4-FFF2-40B4-BE49-F238E27FC236}">
                <a16:creationId xmlns:a16="http://schemas.microsoft.com/office/drawing/2014/main" xmlns="" id="{06BAEFB0-2709-4063-8786-6E9DFB614595}"/>
              </a:ext>
            </a:extLst>
          </p:cNvPr>
          <p:cNvSpPr>
            <a:spLocks noChangeArrowheads="1"/>
          </p:cNvSpPr>
          <p:nvPr/>
        </p:nvSpPr>
        <p:spPr bwMode="auto">
          <a:xfrm>
            <a:off x="7812831" y="1628800"/>
            <a:ext cx="1417637" cy="1419225"/>
          </a:xfrm>
          <a:prstGeom prst="ellipse">
            <a:avLst/>
          </a:prstGeom>
          <a:solidFill>
            <a:srgbClr val="F3C626"/>
          </a:solidFill>
          <a:ln>
            <a:noFill/>
          </a:ln>
          <a:extLst>
            <a:ext uri="{91240B29-F687-4F45-9708-019B960494DF}">
              <a14:hiddenLine xmlns:a14="http://schemas.microsoft.com/office/drawing/2010/main" w="19050">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109" name="Oval 15">
            <a:extLst>
              <a:ext uri="{FF2B5EF4-FFF2-40B4-BE49-F238E27FC236}">
                <a16:creationId xmlns:a16="http://schemas.microsoft.com/office/drawing/2014/main" xmlns="" id="{3153A2FB-57E3-4D2E-9EC6-0A79B4B423CE}"/>
              </a:ext>
            </a:extLst>
          </p:cNvPr>
          <p:cNvSpPr>
            <a:spLocks noChangeArrowheads="1"/>
          </p:cNvSpPr>
          <p:nvPr/>
        </p:nvSpPr>
        <p:spPr bwMode="auto">
          <a:xfrm>
            <a:off x="9589516" y="1986955"/>
            <a:ext cx="1417637" cy="1419225"/>
          </a:xfrm>
          <a:prstGeom prst="ellipse">
            <a:avLst/>
          </a:prstGeom>
          <a:solidFill>
            <a:srgbClr val="2FAAE6"/>
          </a:solidFill>
          <a:ln>
            <a:noFill/>
          </a:ln>
          <a:extLst>
            <a:ext uri="{91240B29-F687-4F45-9708-019B960494DF}">
              <a14:hiddenLine xmlns:a14="http://schemas.microsoft.com/office/drawing/2010/main" w="19050">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7110" name="组合 21">
            <a:extLst>
              <a:ext uri="{FF2B5EF4-FFF2-40B4-BE49-F238E27FC236}">
                <a16:creationId xmlns:a16="http://schemas.microsoft.com/office/drawing/2014/main" xmlns="" id="{77BFC388-B62F-4D73-8E56-7C89EAB78093}"/>
              </a:ext>
            </a:extLst>
          </p:cNvPr>
          <p:cNvGrpSpPr>
            <a:grpSpLocks/>
          </p:cNvGrpSpPr>
          <p:nvPr/>
        </p:nvGrpSpPr>
        <p:grpSpPr bwMode="auto">
          <a:xfrm>
            <a:off x="10237588" y="2995067"/>
            <a:ext cx="1042988" cy="1804988"/>
            <a:chOff x="0" y="0"/>
            <a:chExt cx="1044103" cy="1804356"/>
          </a:xfrm>
        </p:grpSpPr>
        <p:sp>
          <p:nvSpPr>
            <p:cNvPr id="47153" name="Freeform 5">
              <a:extLst>
                <a:ext uri="{FF2B5EF4-FFF2-40B4-BE49-F238E27FC236}">
                  <a16:creationId xmlns:a16="http://schemas.microsoft.com/office/drawing/2014/main" xmlns="" id="{3EE67BF9-274A-4505-8DED-95545E0B3706}"/>
                </a:ext>
              </a:extLst>
            </p:cNvPr>
            <p:cNvSpPr>
              <a:spLocks noChangeArrowheads="1"/>
            </p:cNvSpPr>
            <p:nvPr/>
          </p:nvSpPr>
          <p:spPr bwMode="auto">
            <a:xfrm>
              <a:off x="651851" y="0"/>
              <a:ext cx="392252" cy="417926"/>
            </a:xfrm>
            <a:custGeom>
              <a:avLst/>
              <a:gdLst>
                <a:gd name="T0" fmla="*/ 257633 w 169"/>
                <a:gd name="T1" fmla="*/ 385421 h 180"/>
                <a:gd name="T2" fmla="*/ 362079 w 169"/>
                <a:gd name="T3" fmla="*/ 387742 h 180"/>
                <a:gd name="T4" fmla="*/ 362079 w 169"/>
                <a:gd name="T5" fmla="*/ 387742 h 180"/>
                <a:gd name="T6" fmla="*/ 357437 w 169"/>
                <a:gd name="T7" fmla="*/ 255399 h 180"/>
                <a:gd name="T8" fmla="*/ 139261 w 169"/>
                <a:gd name="T9" fmla="*/ 34827 h 180"/>
                <a:gd name="T10" fmla="*/ 32494 w 169"/>
                <a:gd name="T11" fmla="*/ 27862 h 180"/>
                <a:gd name="T12" fmla="*/ 32494 w 169"/>
                <a:gd name="T13" fmla="*/ 27862 h 180"/>
                <a:gd name="T14" fmla="*/ 27852 w 169"/>
                <a:gd name="T15" fmla="*/ 134665 h 180"/>
                <a:gd name="T16" fmla="*/ 257633 w 169"/>
                <a:gd name="T17" fmla="*/ 385421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0"/>
                <a:gd name="T29" fmla="*/ 169 w 169"/>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0">
                  <a:moveTo>
                    <a:pt x="111" y="166"/>
                  </a:moveTo>
                  <a:cubicBezTo>
                    <a:pt x="123" y="180"/>
                    <a:pt x="142" y="179"/>
                    <a:pt x="156" y="167"/>
                  </a:cubicBezTo>
                  <a:cubicBezTo>
                    <a:pt x="156" y="167"/>
                    <a:pt x="156" y="167"/>
                    <a:pt x="156" y="167"/>
                  </a:cubicBezTo>
                  <a:cubicBezTo>
                    <a:pt x="169" y="155"/>
                    <a:pt x="166" y="123"/>
                    <a:pt x="154" y="110"/>
                  </a:cubicBezTo>
                  <a:cubicBezTo>
                    <a:pt x="60" y="15"/>
                    <a:pt x="60" y="15"/>
                    <a:pt x="60" y="15"/>
                  </a:cubicBezTo>
                  <a:cubicBezTo>
                    <a:pt x="48" y="1"/>
                    <a:pt x="28" y="0"/>
                    <a:pt x="14" y="12"/>
                  </a:cubicBezTo>
                  <a:cubicBezTo>
                    <a:pt x="14" y="12"/>
                    <a:pt x="14" y="12"/>
                    <a:pt x="14" y="12"/>
                  </a:cubicBezTo>
                  <a:cubicBezTo>
                    <a:pt x="1" y="24"/>
                    <a:pt x="0" y="45"/>
                    <a:pt x="12" y="58"/>
                  </a:cubicBezTo>
                  <a:lnTo>
                    <a:pt x="111" y="16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4" name="Freeform 6">
              <a:extLst>
                <a:ext uri="{FF2B5EF4-FFF2-40B4-BE49-F238E27FC236}">
                  <a16:creationId xmlns:a16="http://schemas.microsoft.com/office/drawing/2014/main" xmlns="" id="{AECC3620-2ABF-45CC-BE12-C03B4EC32A3D}"/>
                </a:ext>
              </a:extLst>
            </p:cNvPr>
            <p:cNvSpPr>
              <a:spLocks noChangeArrowheads="1"/>
            </p:cNvSpPr>
            <p:nvPr/>
          </p:nvSpPr>
          <p:spPr bwMode="auto">
            <a:xfrm>
              <a:off x="576253" y="309521"/>
              <a:ext cx="436469" cy="276716"/>
            </a:xfrm>
            <a:custGeom>
              <a:avLst/>
              <a:gdLst>
                <a:gd name="T0" fmla="*/ 299492 w 188"/>
                <a:gd name="T1" fmla="*/ 0 h 119"/>
                <a:gd name="T2" fmla="*/ 39468 w 188"/>
                <a:gd name="T3" fmla="*/ 144171 h 119"/>
                <a:gd name="T4" fmla="*/ 27860 w 188"/>
                <a:gd name="T5" fmla="*/ 223233 h 119"/>
                <a:gd name="T6" fmla="*/ 27860 w 188"/>
                <a:gd name="T7" fmla="*/ 223233 h 119"/>
                <a:gd name="T8" fmla="*/ 130012 w 188"/>
                <a:gd name="T9" fmla="*/ 258113 h 119"/>
                <a:gd name="T10" fmla="*/ 436469 w 188"/>
                <a:gd name="T11" fmla="*/ 81387 h 119"/>
                <a:gd name="T12" fmla="*/ 0 60000 65536"/>
                <a:gd name="T13" fmla="*/ 0 60000 65536"/>
                <a:gd name="T14" fmla="*/ 0 60000 65536"/>
                <a:gd name="T15" fmla="*/ 0 60000 65536"/>
                <a:gd name="T16" fmla="*/ 0 60000 65536"/>
                <a:gd name="T17" fmla="*/ 0 60000 65536"/>
                <a:gd name="T18" fmla="*/ 0 w 188"/>
                <a:gd name="T19" fmla="*/ 0 h 119"/>
                <a:gd name="T20" fmla="*/ 188 w 188"/>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88" h="119">
                  <a:moveTo>
                    <a:pt x="129" y="0"/>
                  </a:moveTo>
                  <a:cubicBezTo>
                    <a:pt x="17" y="62"/>
                    <a:pt x="17" y="62"/>
                    <a:pt x="17" y="62"/>
                  </a:cubicBezTo>
                  <a:cubicBezTo>
                    <a:pt x="0" y="70"/>
                    <a:pt x="3" y="80"/>
                    <a:pt x="12" y="96"/>
                  </a:cubicBezTo>
                  <a:cubicBezTo>
                    <a:pt x="12" y="96"/>
                    <a:pt x="12" y="96"/>
                    <a:pt x="12" y="96"/>
                  </a:cubicBezTo>
                  <a:cubicBezTo>
                    <a:pt x="20" y="113"/>
                    <a:pt x="40" y="119"/>
                    <a:pt x="56" y="111"/>
                  </a:cubicBezTo>
                  <a:cubicBezTo>
                    <a:pt x="188" y="35"/>
                    <a:pt x="188" y="35"/>
                    <a:pt x="188" y="35"/>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5" name="Freeform 26">
              <a:extLst>
                <a:ext uri="{FF2B5EF4-FFF2-40B4-BE49-F238E27FC236}">
                  <a16:creationId xmlns:a16="http://schemas.microsoft.com/office/drawing/2014/main" xmlns="" id="{109F8417-2D44-46BA-A369-92AE4841F9C9}"/>
                </a:ext>
              </a:extLst>
            </p:cNvPr>
            <p:cNvSpPr>
              <a:spLocks noChangeArrowheads="1"/>
            </p:cNvSpPr>
            <p:nvPr/>
          </p:nvSpPr>
          <p:spPr bwMode="auto">
            <a:xfrm>
              <a:off x="487818" y="318079"/>
              <a:ext cx="410794" cy="797340"/>
            </a:xfrm>
            <a:custGeom>
              <a:avLst/>
              <a:gdLst>
                <a:gd name="T0" fmla="*/ 373660 w 177"/>
                <a:gd name="T1" fmla="*/ 0 h 343"/>
                <a:gd name="T2" fmla="*/ 369018 w 177"/>
                <a:gd name="T3" fmla="*/ 153424 h 343"/>
                <a:gd name="T4" fmla="*/ 327243 w 177"/>
                <a:gd name="T5" fmla="*/ 741549 h 343"/>
                <a:gd name="T6" fmla="*/ 248333 w 177"/>
                <a:gd name="T7" fmla="*/ 762471 h 343"/>
                <a:gd name="T8" fmla="*/ 97477 w 177"/>
                <a:gd name="T9" fmla="*/ 753172 h 343"/>
                <a:gd name="T10" fmla="*/ 4642 w 177"/>
                <a:gd name="T11" fmla="*/ 676460 h 343"/>
                <a:gd name="T12" fmla="*/ 4642 w 177"/>
                <a:gd name="T13" fmla="*/ 199916 h 343"/>
                <a:gd name="T14" fmla="*/ 373660 w 177"/>
                <a:gd name="T15" fmla="*/ 0 h 343"/>
                <a:gd name="T16" fmla="*/ 0 60000 65536"/>
                <a:gd name="T17" fmla="*/ 0 60000 65536"/>
                <a:gd name="T18" fmla="*/ 0 60000 65536"/>
                <a:gd name="T19" fmla="*/ 0 60000 65536"/>
                <a:gd name="T20" fmla="*/ 0 60000 65536"/>
                <a:gd name="T21" fmla="*/ 0 60000 65536"/>
                <a:gd name="T22" fmla="*/ 0 60000 65536"/>
                <a:gd name="T23" fmla="*/ 0 60000 65536"/>
                <a:gd name="T24" fmla="*/ 0 w 177"/>
                <a:gd name="T25" fmla="*/ 0 h 343"/>
                <a:gd name="T26" fmla="*/ 177 w 177"/>
                <a:gd name="T27" fmla="*/ 343 h 3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 h="343">
                  <a:moveTo>
                    <a:pt x="161" y="0"/>
                  </a:moveTo>
                  <a:cubicBezTo>
                    <a:pt x="177" y="27"/>
                    <a:pt x="161" y="43"/>
                    <a:pt x="159" y="66"/>
                  </a:cubicBezTo>
                  <a:cubicBezTo>
                    <a:pt x="141" y="319"/>
                    <a:pt x="141" y="319"/>
                    <a:pt x="141" y="319"/>
                  </a:cubicBezTo>
                  <a:cubicBezTo>
                    <a:pt x="140" y="343"/>
                    <a:pt x="131" y="330"/>
                    <a:pt x="107" y="328"/>
                  </a:cubicBezTo>
                  <a:cubicBezTo>
                    <a:pt x="42" y="324"/>
                    <a:pt x="42" y="324"/>
                    <a:pt x="42" y="324"/>
                  </a:cubicBezTo>
                  <a:cubicBezTo>
                    <a:pt x="18" y="323"/>
                    <a:pt x="0" y="315"/>
                    <a:pt x="2" y="291"/>
                  </a:cubicBezTo>
                  <a:cubicBezTo>
                    <a:pt x="2" y="86"/>
                    <a:pt x="2" y="86"/>
                    <a:pt x="2" y="86"/>
                  </a:cubicBezTo>
                  <a:lnTo>
                    <a:pt x="161" y="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6" name="Freeform 27">
              <a:extLst>
                <a:ext uri="{FF2B5EF4-FFF2-40B4-BE49-F238E27FC236}">
                  <a16:creationId xmlns:a16="http://schemas.microsoft.com/office/drawing/2014/main" xmlns="" id="{130350E9-0540-4362-8892-1E0495D23EE2}"/>
                </a:ext>
              </a:extLst>
            </p:cNvPr>
            <p:cNvSpPr>
              <a:spLocks noChangeArrowheads="1"/>
            </p:cNvSpPr>
            <p:nvPr/>
          </p:nvSpPr>
          <p:spPr bwMode="auto">
            <a:xfrm>
              <a:off x="402236" y="773092"/>
              <a:ext cx="318081" cy="631881"/>
            </a:xfrm>
            <a:custGeom>
              <a:avLst/>
              <a:gdLst>
                <a:gd name="T0" fmla="*/ 190384 w 137"/>
                <a:gd name="T1" fmla="*/ 552896 h 272"/>
                <a:gd name="T2" fmla="*/ 78940 w 137"/>
                <a:gd name="T3" fmla="*/ 617942 h 272"/>
                <a:gd name="T4" fmla="*/ 78940 w 137"/>
                <a:gd name="T5" fmla="*/ 617942 h 272"/>
                <a:gd name="T6" fmla="*/ 13931 w 137"/>
                <a:gd name="T7" fmla="*/ 506434 h 272"/>
                <a:gd name="T8" fmla="*/ 127697 w 137"/>
                <a:gd name="T9" fmla="*/ 76662 h 272"/>
                <a:gd name="T10" fmla="*/ 239141 w 137"/>
                <a:gd name="T11" fmla="*/ 11615 h 272"/>
                <a:gd name="T12" fmla="*/ 239141 w 137"/>
                <a:gd name="T13" fmla="*/ 11615 h 272"/>
                <a:gd name="T14" fmla="*/ 304150 w 137"/>
                <a:gd name="T15" fmla="*/ 125447 h 272"/>
                <a:gd name="T16" fmla="*/ 190384 w 137"/>
                <a:gd name="T17" fmla="*/ 552896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272"/>
                <a:gd name="T29" fmla="*/ 137 w 137"/>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272">
                  <a:moveTo>
                    <a:pt x="82" y="238"/>
                  </a:moveTo>
                  <a:cubicBezTo>
                    <a:pt x="76" y="259"/>
                    <a:pt x="55" y="272"/>
                    <a:pt x="34" y="266"/>
                  </a:cubicBezTo>
                  <a:cubicBezTo>
                    <a:pt x="34" y="266"/>
                    <a:pt x="34" y="266"/>
                    <a:pt x="34" y="266"/>
                  </a:cubicBezTo>
                  <a:cubicBezTo>
                    <a:pt x="13" y="261"/>
                    <a:pt x="0" y="239"/>
                    <a:pt x="6" y="218"/>
                  </a:cubicBezTo>
                  <a:cubicBezTo>
                    <a:pt x="55" y="33"/>
                    <a:pt x="55" y="33"/>
                    <a:pt x="55" y="33"/>
                  </a:cubicBezTo>
                  <a:cubicBezTo>
                    <a:pt x="60" y="12"/>
                    <a:pt x="82" y="0"/>
                    <a:pt x="103" y="5"/>
                  </a:cubicBezTo>
                  <a:cubicBezTo>
                    <a:pt x="103" y="5"/>
                    <a:pt x="103" y="5"/>
                    <a:pt x="103" y="5"/>
                  </a:cubicBezTo>
                  <a:cubicBezTo>
                    <a:pt x="124" y="11"/>
                    <a:pt x="137" y="33"/>
                    <a:pt x="131" y="54"/>
                  </a:cubicBezTo>
                  <a:lnTo>
                    <a:pt x="82" y="238"/>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7" name="Freeform 28">
              <a:extLst>
                <a:ext uri="{FF2B5EF4-FFF2-40B4-BE49-F238E27FC236}">
                  <a16:creationId xmlns:a16="http://schemas.microsoft.com/office/drawing/2014/main" xmlns="" id="{8222655E-668E-4823-8D47-42A10770FFFB}"/>
                </a:ext>
              </a:extLst>
            </p:cNvPr>
            <p:cNvSpPr>
              <a:spLocks noChangeArrowheads="1"/>
            </p:cNvSpPr>
            <p:nvPr/>
          </p:nvSpPr>
          <p:spPr bwMode="auto">
            <a:xfrm>
              <a:off x="315228" y="1233808"/>
              <a:ext cx="280995" cy="570548"/>
            </a:xfrm>
            <a:custGeom>
              <a:avLst/>
              <a:gdLst>
                <a:gd name="T0" fmla="*/ 190426 w 121"/>
                <a:gd name="T1" fmla="*/ 489372 h 246"/>
                <a:gd name="T2" fmla="*/ 83602 w 121"/>
                <a:gd name="T3" fmla="*/ 561271 h 246"/>
                <a:gd name="T4" fmla="*/ 83602 w 121"/>
                <a:gd name="T5" fmla="*/ 561271 h 246"/>
                <a:gd name="T6" fmla="*/ 11611 w 121"/>
                <a:gd name="T7" fmla="*/ 452264 h 246"/>
                <a:gd name="T8" fmla="*/ 90569 w 121"/>
                <a:gd name="T9" fmla="*/ 81176 h 246"/>
                <a:gd name="T10" fmla="*/ 199715 w 121"/>
                <a:gd name="T11" fmla="*/ 9277 h 246"/>
                <a:gd name="T12" fmla="*/ 199715 w 121"/>
                <a:gd name="T13" fmla="*/ 9277 h 246"/>
                <a:gd name="T14" fmla="*/ 269384 w 121"/>
                <a:gd name="T15" fmla="*/ 115965 h 246"/>
                <a:gd name="T16" fmla="*/ 190426 w 121"/>
                <a:gd name="T17" fmla="*/ 489372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246"/>
                <a:gd name="T29" fmla="*/ 121 w 121"/>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246">
                  <a:moveTo>
                    <a:pt x="82" y="211"/>
                  </a:moveTo>
                  <a:cubicBezTo>
                    <a:pt x="78" y="232"/>
                    <a:pt x="57" y="246"/>
                    <a:pt x="36" y="242"/>
                  </a:cubicBezTo>
                  <a:cubicBezTo>
                    <a:pt x="36" y="242"/>
                    <a:pt x="36" y="242"/>
                    <a:pt x="36" y="242"/>
                  </a:cubicBezTo>
                  <a:cubicBezTo>
                    <a:pt x="14" y="237"/>
                    <a:pt x="0" y="216"/>
                    <a:pt x="5" y="195"/>
                  </a:cubicBezTo>
                  <a:cubicBezTo>
                    <a:pt x="39" y="35"/>
                    <a:pt x="39" y="35"/>
                    <a:pt x="39" y="35"/>
                  </a:cubicBezTo>
                  <a:cubicBezTo>
                    <a:pt x="43" y="13"/>
                    <a:pt x="64" y="0"/>
                    <a:pt x="86" y="4"/>
                  </a:cubicBezTo>
                  <a:cubicBezTo>
                    <a:pt x="86" y="4"/>
                    <a:pt x="86" y="4"/>
                    <a:pt x="86" y="4"/>
                  </a:cubicBezTo>
                  <a:cubicBezTo>
                    <a:pt x="107" y="8"/>
                    <a:pt x="121" y="29"/>
                    <a:pt x="116" y="50"/>
                  </a:cubicBezTo>
                  <a:lnTo>
                    <a:pt x="82" y="21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8" name="Freeform 29">
              <a:extLst>
                <a:ext uri="{FF2B5EF4-FFF2-40B4-BE49-F238E27FC236}">
                  <a16:creationId xmlns:a16="http://schemas.microsoft.com/office/drawing/2014/main" xmlns="" id="{17460082-56B7-4CFC-998E-EC4EEB8C6957}"/>
                </a:ext>
              </a:extLst>
            </p:cNvPr>
            <p:cNvSpPr>
              <a:spLocks noChangeArrowheads="1"/>
            </p:cNvSpPr>
            <p:nvPr/>
          </p:nvSpPr>
          <p:spPr bwMode="auto">
            <a:xfrm>
              <a:off x="596222" y="753122"/>
              <a:ext cx="253894" cy="633308"/>
            </a:xfrm>
            <a:custGeom>
              <a:avLst/>
              <a:gdLst>
                <a:gd name="T0" fmla="*/ 246906 w 109"/>
                <a:gd name="T1" fmla="*/ 524277 h 273"/>
                <a:gd name="T2" fmla="*/ 167710 w 109"/>
                <a:gd name="T3" fmla="*/ 626349 h 273"/>
                <a:gd name="T4" fmla="*/ 167710 w 109"/>
                <a:gd name="T5" fmla="*/ 626349 h 273"/>
                <a:gd name="T6" fmla="*/ 65220 w 109"/>
                <a:gd name="T7" fmla="*/ 547475 h 273"/>
                <a:gd name="T8" fmla="*/ 6988 w 109"/>
                <a:gd name="T9" fmla="*/ 109031 h 273"/>
                <a:gd name="T10" fmla="*/ 86184 w 109"/>
                <a:gd name="T11" fmla="*/ 4640 h 273"/>
                <a:gd name="T12" fmla="*/ 86184 w 109"/>
                <a:gd name="T13" fmla="*/ 4640 h 273"/>
                <a:gd name="T14" fmla="*/ 188674 w 109"/>
                <a:gd name="T15" fmla="*/ 83513 h 273"/>
                <a:gd name="T16" fmla="*/ 246906 w 109"/>
                <a:gd name="T17" fmla="*/ 52427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273"/>
                <a:gd name="T29" fmla="*/ 109 w 109"/>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273">
                  <a:moveTo>
                    <a:pt x="106" y="226"/>
                  </a:moveTo>
                  <a:cubicBezTo>
                    <a:pt x="109" y="247"/>
                    <a:pt x="94" y="267"/>
                    <a:pt x="72" y="270"/>
                  </a:cubicBezTo>
                  <a:cubicBezTo>
                    <a:pt x="72" y="270"/>
                    <a:pt x="72" y="270"/>
                    <a:pt x="72" y="270"/>
                  </a:cubicBezTo>
                  <a:cubicBezTo>
                    <a:pt x="51" y="273"/>
                    <a:pt x="31" y="258"/>
                    <a:pt x="28" y="236"/>
                  </a:cubicBezTo>
                  <a:cubicBezTo>
                    <a:pt x="3" y="47"/>
                    <a:pt x="3" y="47"/>
                    <a:pt x="3" y="47"/>
                  </a:cubicBezTo>
                  <a:cubicBezTo>
                    <a:pt x="0" y="25"/>
                    <a:pt x="16" y="5"/>
                    <a:pt x="37" y="2"/>
                  </a:cubicBezTo>
                  <a:cubicBezTo>
                    <a:pt x="37" y="2"/>
                    <a:pt x="37" y="2"/>
                    <a:pt x="37" y="2"/>
                  </a:cubicBezTo>
                  <a:cubicBezTo>
                    <a:pt x="59" y="0"/>
                    <a:pt x="79" y="15"/>
                    <a:pt x="81" y="36"/>
                  </a:cubicBezTo>
                  <a:lnTo>
                    <a:pt x="106" y="22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9" name="Freeform 30">
              <a:extLst>
                <a:ext uri="{FF2B5EF4-FFF2-40B4-BE49-F238E27FC236}">
                  <a16:creationId xmlns:a16="http://schemas.microsoft.com/office/drawing/2014/main" xmlns="" id="{79F30179-80F2-4978-A7B5-36DBDFE1C522}"/>
                </a:ext>
              </a:extLst>
            </p:cNvPr>
            <p:cNvSpPr>
              <a:spLocks noChangeArrowheads="1"/>
            </p:cNvSpPr>
            <p:nvPr/>
          </p:nvSpPr>
          <p:spPr bwMode="auto">
            <a:xfrm>
              <a:off x="657557" y="1219545"/>
              <a:ext cx="268157" cy="573400"/>
            </a:xfrm>
            <a:custGeom>
              <a:avLst/>
              <a:gdLst>
                <a:gd name="T0" fmla="*/ 258910 w 116"/>
                <a:gd name="T1" fmla="*/ 455006 h 247"/>
                <a:gd name="T2" fmla="*/ 184936 w 116"/>
                <a:gd name="T3" fmla="*/ 564114 h 247"/>
                <a:gd name="T4" fmla="*/ 184936 w 116"/>
                <a:gd name="T5" fmla="*/ 564114 h 247"/>
                <a:gd name="T6" fmla="*/ 78598 w 116"/>
                <a:gd name="T7" fmla="*/ 489828 h 247"/>
                <a:gd name="T8" fmla="*/ 9247 w 116"/>
                <a:gd name="T9" fmla="*/ 116073 h 247"/>
                <a:gd name="T10" fmla="*/ 83221 w 116"/>
                <a:gd name="T11" fmla="*/ 9286 h 247"/>
                <a:gd name="T12" fmla="*/ 83221 w 116"/>
                <a:gd name="T13" fmla="*/ 9286 h 247"/>
                <a:gd name="T14" fmla="*/ 189559 w 116"/>
                <a:gd name="T15" fmla="*/ 81251 h 247"/>
                <a:gd name="T16" fmla="*/ 258910 w 116"/>
                <a:gd name="T17" fmla="*/ 455006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
                <a:gd name="T28" fmla="*/ 0 h 247"/>
                <a:gd name="T29" fmla="*/ 116 w 11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 h="247">
                  <a:moveTo>
                    <a:pt x="112" y="196"/>
                  </a:moveTo>
                  <a:cubicBezTo>
                    <a:pt x="116" y="218"/>
                    <a:pt x="102" y="238"/>
                    <a:pt x="80" y="243"/>
                  </a:cubicBezTo>
                  <a:cubicBezTo>
                    <a:pt x="80" y="243"/>
                    <a:pt x="80" y="243"/>
                    <a:pt x="80" y="243"/>
                  </a:cubicBezTo>
                  <a:cubicBezTo>
                    <a:pt x="59" y="247"/>
                    <a:pt x="38" y="233"/>
                    <a:pt x="34" y="211"/>
                  </a:cubicBezTo>
                  <a:cubicBezTo>
                    <a:pt x="4" y="50"/>
                    <a:pt x="4" y="50"/>
                    <a:pt x="4" y="50"/>
                  </a:cubicBezTo>
                  <a:cubicBezTo>
                    <a:pt x="0" y="29"/>
                    <a:pt x="14" y="8"/>
                    <a:pt x="36" y="4"/>
                  </a:cubicBezTo>
                  <a:cubicBezTo>
                    <a:pt x="36" y="4"/>
                    <a:pt x="36" y="4"/>
                    <a:pt x="36" y="4"/>
                  </a:cubicBezTo>
                  <a:cubicBezTo>
                    <a:pt x="57" y="0"/>
                    <a:pt x="78" y="14"/>
                    <a:pt x="82" y="35"/>
                  </a:cubicBezTo>
                  <a:lnTo>
                    <a:pt x="112" y="19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60" name="Freeform 31">
              <a:extLst>
                <a:ext uri="{FF2B5EF4-FFF2-40B4-BE49-F238E27FC236}">
                  <a16:creationId xmlns:a16="http://schemas.microsoft.com/office/drawing/2014/main" xmlns="" id="{74364615-26CA-44DA-92F9-D7EAE41FBFD5}"/>
                </a:ext>
              </a:extLst>
            </p:cNvPr>
            <p:cNvSpPr>
              <a:spLocks noChangeArrowheads="1"/>
            </p:cNvSpPr>
            <p:nvPr/>
          </p:nvSpPr>
          <p:spPr bwMode="auto">
            <a:xfrm>
              <a:off x="385120" y="61333"/>
              <a:ext cx="355166" cy="355165"/>
            </a:xfrm>
            <a:custGeom>
              <a:avLst/>
              <a:gdLst>
                <a:gd name="T0" fmla="*/ 350523 w 153"/>
                <a:gd name="T1" fmla="*/ 188029 h 153"/>
                <a:gd name="T2" fmla="*/ 169458 w 153"/>
                <a:gd name="T3" fmla="*/ 350522 h 153"/>
                <a:gd name="T4" fmla="*/ 6964 w 153"/>
                <a:gd name="T5" fmla="*/ 169458 h 153"/>
                <a:gd name="T6" fmla="*/ 188029 w 153"/>
                <a:gd name="T7" fmla="*/ 6964 h 153"/>
                <a:gd name="T8" fmla="*/ 350523 w 153"/>
                <a:gd name="T9" fmla="*/ 188029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151" y="81"/>
                  </a:moveTo>
                  <a:cubicBezTo>
                    <a:pt x="149" y="122"/>
                    <a:pt x="114" y="153"/>
                    <a:pt x="73" y="151"/>
                  </a:cubicBezTo>
                  <a:cubicBezTo>
                    <a:pt x="32" y="149"/>
                    <a:pt x="0" y="114"/>
                    <a:pt x="3" y="73"/>
                  </a:cubicBezTo>
                  <a:cubicBezTo>
                    <a:pt x="5" y="32"/>
                    <a:pt x="40" y="0"/>
                    <a:pt x="81" y="3"/>
                  </a:cubicBezTo>
                  <a:cubicBezTo>
                    <a:pt x="122" y="5"/>
                    <a:pt x="153" y="40"/>
                    <a:pt x="151" y="81"/>
                  </a:cubicBez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61" name="Freeform 32">
              <a:extLst>
                <a:ext uri="{FF2B5EF4-FFF2-40B4-BE49-F238E27FC236}">
                  <a16:creationId xmlns:a16="http://schemas.microsoft.com/office/drawing/2014/main" xmlns="" id="{E458291E-B7EE-459B-942C-8269FC824CE8}"/>
                </a:ext>
              </a:extLst>
            </p:cNvPr>
            <p:cNvSpPr>
              <a:spLocks noChangeArrowheads="1"/>
            </p:cNvSpPr>
            <p:nvPr/>
          </p:nvSpPr>
          <p:spPr bwMode="auto">
            <a:xfrm>
              <a:off x="0" y="399383"/>
              <a:ext cx="436469" cy="383693"/>
            </a:xfrm>
            <a:custGeom>
              <a:avLst/>
              <a:gdLst>
                <a:gd name="T0" fmla="*/ 401644 w 188"/>
                <a:gd name="T1" fmla="*/ 227890 h 165"/>
                <a:gd name="T2" fmla="*/ 413253 w 188"/>
                <a:gd name="T3" fmla="*/ 332534 h 165"/>
                <a:gd name="T4" fmla="*/ 413253 w 188"/>
                <a:gd name="T5" fmla="*/ 332534 h 165"/>
                <a:gd name="T6" fmla="*/ 280919 w 188"/>
                <a:gd name="T7" fmla="*/ 341836 h 165"/>
                <a:gd name="T8" fmla="*/ 39468 w 188"/>
                <a:gd name="T9" fmla="*/ 146501 h 165"/>
                <a:gd name="T10" fmla="*/ 23216 w 188"/>
                <a:gd name="T11" fmla="*/ 39532 h 165"/>
                <a:gd name="T12" fmla="*/ 23216 w 188"/>
                <a:gd name="T13" fmla="*/ 39532 h 165"/>
                <a:gd name="T14" fmla="*/ 127690 w 188"/>
                <a:gd name="T15" fmla="*/ 23254 h 165"/>
                <a:gd name="T16" fmla="*/ 401644 w 188"/>
                <a:gd name="T17" fmla="*/ 227890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
                <a:gd name="T28" fmla="*/ 0 h 165"/>
                <a:gd name="T29" fmla="*/ 188 w 188"/>
                <a:gd name="T30" fmla="*/ 165 h 1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 h="165">
                  <a:moveTo>
                    <a:pt x="173" y="98"/>
                  </a:moveTo>
                  <a:cubicBezTo>
                    <a:pt x="188" y="108"/>
                    <a:pt x="188" y="128"/>
                    <a:pt x="178" y="143"/>
                  </a:cubicBezTo>
                  <a:cubicBezTo>
                    <a:pt x="178" y="143"/>
                    <a:pt x="178" y="143"/>
                    <a:pt x="178" y="143"/>
                  </a:cubicBezTo>
                  <a:cubicBezTo>
                    <a:pt x="167" y="157"/>
                    <a:pt x="141" y="165"/>
                    <a:pt x="121" y="147"/>
                  </a:cubicBezTo>
                  <a:cubicBezTo>
                    <a:pt x="17" y="63"/>
                    <a:pt x="17" y="63"/>
                    <a:pt x="17" y="63"/>
                  </a:cubicBezTo>
                  <a:cubicBezTo>
                    <a:pt x="3" y="52"/>
                    <a:pt x="0" y="32"/>
                    <a:pt x="10" y="17"/>
                  </a:cubicBezTo>
                  <a:cubicBezTo>
                    <a:pt x="10" y="17"/>
                    <a:pt x="10" y="17"/>
                    <a:pt x="10" y="17"/>
                  </a:cubicBezTo>
                  <a:cubicBezTo>
                    <a:pt x="21" y="3"/>
                    <a:pt x="41" y="0"/>
                    <a:pt x="55" y="10"/>
                  </a:cubicBezTo>
                  <a:lnTo>
                    <a:pt x="173" y="98"/>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62" name="Freeform 33">
              <a:extLst>
                <a:ext uri="{FF2B5EF4-FFF2-40B4-BE49-F238E27FC236}">
                  <a16:creationId xmlns:a16="http://schemas.microsoft.com/office/drawing/2014/main" xmlns="" id="{806932F1-5BAA-477C-A766-E82DF3191DBC}"/>
                </a:ext>
              </a:extLst>
            </p:cNvPr>
            <p:cNvSpPr>
              <a:spLocks noChangeArrowheads="1"/>
            </p:cNvSpPr>
            <p:nvPr/>
          </p:nvSpPr>
          <p:spPr bwMode="auto">
            <a:xfrm>
              <a:off x="318081" y="379414"/>
              <a:ext cx="499229" cy="377987"/>
            </a:xfrm>
            <a:custGeom>
              <a:avLst/>
              <a:gdLst>
                <a:gd name="T0" fmla="*/ 0 w 215"/>
                <a:gd name="T1" fmla="*/ 224937 h 163"/>
                <a:gd name="T2" fmla="*/ 362231 w 215"/>
                <a:gd name="T3" fmla="*/ 39422 h 163"/>
                <a:gd name="T4" fmla="*/ 466721 w 215"/>
                <a:gd name="T5" fmla="*/ 30146 h 163"/>
                <a:gd name="T6" fmla="*/ 466721 w 215"/>
                <a:gd name="T7" fmla="*/ 30146 h 163"/>
                <a:gd name="T8" fmla="*/ 469043 w 215"/>
                <a:gd name="T9" fmla="*/ 139136 h 163"/>
                <a:gd name="T10" fmla="*/ 62694 w 215"/>
                <a:gd name="T11" fmla="*/ 377987 h 163"/>
                <a:gd name="T12" fmla="*/ 0 60000 65536"/>
                <a:gd name="T13" fmla="*/ 0 60000 65536"/>
                <a:gd name="T14" fmla="*/ 0 60000 65536"/>
                <a:gd name="T15" fmla="*/ 0 60000 65536"/>
                <a:gd name="T16" fmla="*/ 0 60000 65536"/>
                <a:gd name="T17" fmla="*/ 0 60000 65536"/>
                <a:gd name="T18" fmla="*/ 0 w 215"/>
                <a:gd name="T19" fmla="*/ 0 h 163"/>
                <a:gd name="T20" fmla="*/ 215 w 215"/>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15" h="163">
                  <a:moveTo>
                    <a:pt x="0" y="97"/>
                  </a:moveTo>
                  <a:cubicBezTo>
                    <a:pt x="0" y="97"/>
                    <a:pt x="121" y="36"/>
                    <a:pt x="156" y="17"/>
                  </a:cubicBezTo>
                  <a:cubicBezTo>
                    <a:pt x="179" y="4"/>
                    <a:pt x="187" y="0"/>
                    <a:pt x="201" y="13"/>
                  </a:cubicBezTo>
                  <a:cubicBezTo>
                    <a:pt x="201" y="13"/>
                    <a:pt x="201" y="13"/>
                    <a:pt x="201" y="13"/>
                  </a:cubicBezTo>
                  <a:cubicBezTo>
                    <a:pt x="214" y="26"/>
                    <a:pt x="215" y="47"/>
                    <a:pt x="202" y="60"/>
                  </a:cubicBezTo>
                  <a:cubicBezTo>
                    <a:pt x="27" y="163"/>
                    <a:pt x="27" y="163"/>
                    <a:pt x="27" y="163"/>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7111" name="组合 32">
            <a:extLst>
              <a:ext uri="{FF2B5EF4-FFF2-40B4-BE49-F238E27FC236}">
                <a16:creationId xmlns:a16="http://schemas.microsoft.com/office/drawing/2014/main" xmlns="" id="{30568B4A-0D4F-4DA4-919B-8F6230AA9FEF}"/>
              </a:ext>
            </a:extLst>
          </p:cNvPr>
          <p:cNvGrpSpPr>
            <a:grpSpLocks/>
          </p:cNvGrpSpPr>
          <p:nvPr/>
        </p:nvGrpSpPr>
        <p:grpSpPr bwMode="auto">
          <a:xfrm>
            <a:off x="8224266" y="2867050"/>
            <a:ext cx="1390650" cy="2289175"/>
            <a:chOff x="0" y="0"/>
            <a:chExt cx="1390709" cy="2287896"/>
          </a:xfrm>
        </p:grpSpPr>
        <p:sp>
          <p:nvSpPr>
            <p:cNvPr id="47143" name="Freeform 34">
              <a:extLst>
                <a:ext uri="{FF2B5EF4-FFF2-40B4-BE49-F238E27FC236}">
                  <a16:creationId xmlns:a16="http://schemas.microsoft.com/office/drawing/2014/main" xmlns="" id="{76BD30A9-8A8B-498B-B9BE-722BF71556CB}"/>
                </a:ext>
              </a:extLst>
            </p:cNvPr>
            <p:cNvSpPr>
              <a:spLocks noChangeArrowheads="1"/>
            </p:cNvSpPr>
            <p:nvPr/>
          </p:nvSpPr>
          <p:spPr bwMode="auto">
            <a:xfrm>
              <a:off x="280994" y="1119700"/>
              <a:ext cx="355166" cy="698921"/>
            </a:xfrm>
            <a:custGeom>
              <a:avLst/>
              <a:gdLst>
                <a:gd name="T0" fmla="*/ 341238 w 153"/>
                <a:gd name="T1" fmla="*/ 559601 h 301"/>
                <a:gd name="T2" fmla="*/ 269276 w 153"/>
                <a:gd name="T3" fmla="*/ 682667 h 301"/>
                <a:gd name="T4" fmla="*/ 269276 w 153"/>
                <a:gd name="T5" fmla="*/ 682667 h 301"/>
                <a:gd name="T6" fmla="*/ 146245 w 153"/>
                <a:gd name="T7" fmla="*/ 613007 h 301"/>
                <a:gd name="T8" fmla="*/ 16249 w 153"/>
                <a:gd name="T9" fmla="*/ 139320 h 301"/>
                <a:gd name="T10" fmla="*/ 85890 w 153"/>
                <a:gd name="T11" fmla="*/ 13932 h 301"/>
                <a:gd name="T12" fmla="*/ 85890 w 153"/>
                <a:gd name="T13" fmla="*/ 13932 h 301"/>
                <a:gd name="T14" fmla="*/ 211243 w 153"/>
                <a:gd name="T15" fmla="*/ 85914 h 301"/>
                <a:gd name="T16" fmla="*/ 341238 w 153"/>
                <a:gd name="T17" fmla="*/ 559601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301"/>
                <a:gd name="T29" fmla="*/ 153 w 153"/>
                <a:gd name="T30" fmla="*/ 301 h 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301">
                  <a:moveTo>
                    <a:pt x="147" y="241"/>
                  </a:moveTo>
                  <a:cubicBezTo>
                    <a:pt x="153" y="264"/>
                    <a:pt x="140" y="288"/>
                    <a:pt x="116" y="294"/>
                  </a:cubicBezTo>
                  <a:cubicBezTo>
                    <a:pt x="116" y="294"/>
                    <a:pt x="116" y="294"/>
                    <a:pt x="116" y="294"/>
                  </a:cubicBezTo>
                  <a:cubicBezTo>
                    <a:pt x="93" y="301"/>
                    <a:pt x="69" y="287"/>
                    <a:pt x="63" y="264"/>
                  </a:cubicBezTo>
                  <a:cubicBezTo>
                    <a:pt x="7" y="60"/>
                    <a:pt x="7" y="60"/>
                    <a:pt x="7" y="60"/>
                  </a:cubicBezTo>
                  <a:cubicBezTo>
                    <a:pt x="0" y="37"/>
                    <a:pt x="14" y="13"/>
                    <a:pt x="37" y="6"/>
                  </a:cubicBezTo>
                  <a:cubicBezTo>
                    <a:pt x="37" y="6"/>
                    <a:pt x="37" y="6"/>
                    <a:pt x="37" y="6"/>
                  </a:cubicBezTo>
                  <a:cubicBezTo>
                    <a:pt x="61" y="0"/>
                    <a:pt x="85" y="13"/>
                    <a:pt x="91" y="37"/>
                  </a:cubicBezTo>
                  <a:lnTo>
                    <a:pt x="147" y="24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4" name="Freeform 35">
              <a:extLst>
                <a:ext uri="{FF2B5EF4-FFF2-40B4-BE49-F238E27FC236}">
                  <a16:creationId xmlns:a16="http://schemas.microsoft.com/office/drawing/2014/main" xmlns="" id="{3C9039BE-960E-47B7-8701-E33480CD4916}"/>
                </a:ext>
              </a:extLst>
            </p:cNvPr>
            <p:cNvSpPr>
              <a:spLocks noChangeArrowheads="1"/>
            </p:cNvSpPr>
            <p:nvPr/>
          </p:nvSpPr>
          <p:spPr bwMode="auto">
            <a:xfrm>
              <a:off x="429336" y="1623208"/>
              <a:ext cx="440748" cy="596222"/>
            </a:xfrm>
            <a:custGeom>
              <a:avLst/>
              <a:gdLst>
                <a:gd name="T0" fmla="*/ 412911 w 190"/>
                <a:gd name="T1" fmla="*/ 429187 h 257"/>
                <a:gd name="T2" fmla="*/ 378115 w 190"/>
                <a:gd name="T3" fmla="*/ 566063 h 257"/>
                <a:gd name="T4" fmla="*/ 378115 w 190"/>
                <a:gd name="T5" fmla="*/ 566063 h 257"/>
                <a:gd name="T6" fmla="*/ 238932 w 190"/>
                <a:gd name="T7" fmla="*/ 531264 h 257"/>
                <a:gd name="T8" fmla="*/ 27837 w 190"/>
                <a:gd name="T9" fmla="*/ 167035 h 257"/>
                <a:gd name="T10" fmla="*/ 62633 w 190"/>
                <a:gd name="T11" fmla="*/ 27839 h 257"/>
                <a:gd name="T12" fmla="*/ 62633 w 190"/>
                <a:gd name="T13" fmla="*/ 27839 h 257"/>
                <a:gd name="T14" fmla="*/ 201816 w 190"/>
                <a:gd name="T15" fmla="*/ 62638 h 257"/>
                <a:gd name="T16" fmla="*/ 412911 w 190"/>
                <a:gd name="T17" fmla="*/ 429187 h 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57"/>
                <a:gd name="T29" fmla="*/ 190 w 190"/>
                <a:gd name="T30" fmla="*/ 257 h 2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57">
                  <a:moveTo>
                    <a:pt x="178" y="185"/>
                  </a:moveTo>
                  <a:cubicBezTo>
                    <a:pt x="190" y="205"/>
                    <a:pt x="184" y="232"/>
                    <a:pt x="163" y="244"/>
                  </a:cubicBezTo>
                  <a:cubicBezTo>
                    <a:pt x="163" y="244"/>
                    <a:pt x="163" y="244"/>
                    <a:pt x="163" y="244"/>
                  </a:cubicBezTo>
                  <a:cubicBezTo>
                    <a:pt x="142" y="257"/>
                    <a:pt x="115" y="250"/>
                    <a:pt x="103" y="229"/>
                  </a:cubicBezTo>
                  <a:cubicBezTo>
                    <a:pt x="12" y="72"/>
                    <a:pt x="12" y="72"/>
                    <a:pt x="12" y="72"/>
                  </a:cubicBezTo>
                  <a:cubicBezTo>
                    <a:pt x="0" y="51"/>
                    <a:pt x="6" y="24"/>
                    <a:pt x="27" y="12"/>
                  </a:cubicBezTo>
                  <a:cubicBezTo>
                    <a:pt x="27" y="12"/>
                    <a:pt x="27" y="12"/>
                    <a:pt x="27" y="12"/>
                  </a:cubicBezTo>
                  <a:cubicBezTo>
                    <a:pt x="48" y="0"/>
                    <a:pt x="75" y="7"/>
                    <a:pt x="87" y="27"/>
                  </a:cubicBezTo>
                  <a:lnTo>
                    <a:pt x="178" y="185"/>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5" name="Freeform 36">
              <a:extLst>
                <a:ext uri="{FF2B5EF4-FFF2-40B4-BE49-F238E27FC236}">
                  <a16:creationId xmlns:a16="http://schemas.microsoft.com/office/drawing/2014/main" xmlns="" id="{7710EC0A-7ED2-4D8C-9786-3642827DE5A2}"/>
                </a:ext>
              </a:extLst>
            </p:cNvPr>
            <p:cNvSpPr>
              <a:spLocks noChangeArrowheads="1"/>
            </p:cNvSpPr>
            <p:nvPr/>
          </p:nvSpPr>
          <p:spPr bwMode="auto">
            <a:xfrm>
              <a:off x="148342" y="671821"/>
              <a:ext cx="496376" cy="825867"/>
            </a:xfrm>
            <a:custGeom>
              <a:avLst/>
              <a:gdLst>
                <a:gd name="T0" fmla="*/ 382720 w 214"/>
                <a:gd name="T1" fmla="*/ 728433 h 356"/>
                <a:gd name="T2" fmla="*/ 257466 w 214"/>
                <a:gd name="T3" fmla="*/ 816588 h 356"/>
                <a:gd name="T4" fmla="*/ 90461 w 214"/>
                <a:gd name="T5" fmla="*/ 786430 h 356"/>
                <a:gd name="T6" fmla="*/ 11598 w 214"/>
                <a:gd name="T7" fmla="*/ 684356 h 356"/>
                <a:gd name="T8" fmla="*/ 104378 w 214"/>
                <a:gd name="T9" fmla="*/ 99754 h 356"/>
                <a:gd name="T10" fmla="*/ 231951 w 214"/>
                <a:gd name="T11" fmla="*/ 11599 h 356"/>
                <a:gd name="T12" fmla="*/ 398956 w 214"/>
                <a:gd name="T13" fmla="*/ 41757 h 356"/>
                <a:gd name="T14" fmla="*/ 487098 w 214"/>
                <a:gd name="T15" fmla="*/ 169349 h 356"/>
                <a:gd name="T16" fmla="*/ 382720 w 214"/>
                <a:gd name="T17" fmla="*/ 728433 h 3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356"/>
                <a:gd name="T29" fmla="*/ 214 w 214"/>
                <a:gd name="T30" fmla="*/ 356 h 3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356">
                  <a:moveTo>
                    <a:pt x="165" y="314"/>
                  </a:moveTo>
                  <a:cubicBezTo>
                    <a:pt x="161" y="339"/>
                    <a:pt x="136" y="356"/>
                    <a:pt x="111" y="352"/>
                  </a:cubicBezTo>
                  <a:cubicBezTo>
                    <a:pt x="39" y="339"/>
                    <a:pt x="39" y="339"/>
                    <a:pt x="39" y="339"/>
                  </a:cubicBezTo>
                  <a:cubicBezTo>
                    <a:pt x="14" y="334"/>
                    <a:pt x="0" y="321"/>
                    <a:pt x="5" y="295"/>
                  </a:cubicBezTo>
                  <a:cubicBezTo>
                    <a:pt x="45" y="43"/>
                    <a:pt x="45" y="43"/>
                    <a:pt x="45" y="43"/>
                  </a:cubicBezTo>
                  <a:cubicBezTo>
                    <a:pt x="50" y="17"/>
                    <a:pt x="75" y="0"/>
                    <a:pt x="100" y="5"/>
                  </a:cubicBezTo>
                  <a:cubicBezTo>
                    <a:pt x="172" y="18"/>
                    <a:pt x="172" y="18"/>
                    <a:pt x="172" y="18"/>
                  </a:cubicBezTo>
                  <a:cubicBezTo>
                    <a:pt x="197" y="23"/>
                    <a:pt x="214" y="47"/>
                    <a:pt x="210" y="73"/>
                  </a:cubicBezTo>
                  <a:lnTo>
                    <a:pt x="165" y="314"/>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6" name="Freeform 37">
              <a:extLst>
                <a:ext uri="{FF2B5EF4-FFF2-40B4-BE49-F238E27FC236}">
                  <a16:creationId xmlns:a16="http://schemas.microsoft.com/office/drawing/2014/main" xmlns="" id="{B2767F03-A3E8-4FFD-81C2-D382D29EF228}"/>
                </a:ext>
              </a:extLst>
            </p:cNvPr>
            <p:cNvSpPr>
              <a:spLocks noChangeArrowheads="1"/>
            </p:cNvSpPr>
            <p:nvPr/>
          </p:nvSpPr>
          <p:spPr bwMode="auto">
            <a:xfrm>
              <a:off x="95566" y="1126832"/>
              <a:ext cx="296685" cy="703200"/>
            </a:xfrm>
            <a:custGeom>
              <a:avLst/>
              <a:gdLst>
                <a:gd name="T0" fmla="*/ 208607 w 128"/>
                <a:gd name="T1" fmla="*/ 610368 h 303"/>
                <a:gd name="T2" fmla="*/ 92714 w 128"/>
                <a:gd name="T3" fmla="*/ 693917 h 303"/>
                <a:gd name="T4" fmla="*/ 92714 w 128"/>
                <a:gd name="T5" fmla="*/ 693917 h 303"/>
                <a:gd name="T6" fmla="*/ 9271 w 128"/>
                <a:gd name="T7" fmla="*/ 577877 h 303"/>
                <a:gd name="T8" fmla="*/ 85761 w 128"/>
                <a:gd name="T9" fmla="*/ 92832 h 303"/>
                <a:gd name="T10" fmla="*/ 203971 w 128"/>
                <a:gd name="T11" fmla="*/ 9283 h 303"/>
                <a:gd name="T12" fmla="*/ 203971 w 128"/>
                <a:gd name="T13" fmla="*/ 9283 h 303"/>
                <a:gd name="T14" fmla="*/ 287414 w 128"/>
                <a:gd name="T15" fmla="*/ 125323 h 303"/>
                <a:gd name="T16" fmla="*/ 208607 w 128"/>
                <a:gd name="T17" fmla="*/ 610368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303"/>
                <a:gd name="T29" fmla="*/ 128 w 128"/>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303">
                  <a:moveTo>
                    <a:pt x="90" y="263"/>
                  </a:moveTo>
                  <a:cubicBezTo>
                    <a:pt x="86" y="287"/>
                    <a:pt x="64" y="303"/>
                    <a:pt x="40" y="299"/>
                  </a:cubicBezTo>
                  <a:cubicBezTo>
                    <a:pt x="40" y="299"/>
                    <a:pt x="40" y="299"/>
                    <a:pt x="40" y="299"/>
                  </a:cubicBezTo>
                  <a:cubicBezTo>
                    <a:pt x="16" y="295"/>
                    <a:pt x="0" y="273"/>
                    <a:pt x="4" y="249"/>
                  </a:cubicBezTo>
                  <a:cubicBezTo>
                    <a:pt x="37" y="40"/>
                    <a:pt x="37" y="40"/>
                    <a:pt x="37" y="40"/>
                  </a:cubicBezTo>
                  <a:cubicBezTo>
                    <a:pt x="41" y="17"/>
                    <a:pt x="64" y="0"/>
                    <a:pt x="88" y="4"/>
                  </a:cubicBezTo>
                  <a:cubicBezTo>
                    <a:pt x="88" y="4"/>
                    <a:pt x="88" y="4"/>
                    <a:pt x="88" y="4"/>
                  </a:cubicBezTo>
                  <a:cubicBezTo>
                    <a:pt x="111" y="8"/>
                    <a:pt x="128" y="31"/>
                    <a:pt x="124" y="54"/>
                  </a:cubicBezTo>
                  <a:lnTo>
                    <a:pt x="90" y="26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7" name="Freeform 38">
              <a:extLst>
                <a:ext uri="{FF2B5EF4-FFF2-40B4-BE49-F238E27FC236}">
                  <a16:creationId xmlns:a16="http://schemas.microsoft.com/office/drawing/2014/main" xmlns="" id="{965DA7DB-77E6-4E24-808E-688E7684FCF4}"/>
                </a:ext>
              </a:extLst>
            </p:cNvPr>
            <p:cNvSpPr>
              <a:spLocks noChangeArrowheads="1"/>
            </p:cNvSpPr>
            <p:nvPr/>
          </p:nvSpPr>
          <p:spPr bwMode="auto">
            <a:xfrm>
              <a:off x="95566" y="1653162"/>
              <a:ext cx="255321" cy="634734"/>
            </a:xfrm>
            <a:custGeom>
              <a:avLst/>
              <a:gdLst>
                <a:gd name="T0" fmla="*/ 248358 w 110"/>
                <a:gd name="T1" fmla="*/ 516157 h 273"/>
                <a:gd name="T2" fmla="*/ 157835 w 110"/>
                <a:gd name="T3" fmla="*/ 627759 h 273"/>
                <a:gd name="T4" fmla="*/ 157835 w 110"/>
                <a:gd name="T5" fmla="*/ 627759 h 273"/>
                <a:gd name="T6" fmla="*/ 46422 w 110"/>
                <a:gd name="T7" fmla="*/ 537083 h 273"/>
                <a:gd name="T8" fmla="*/ 4642 w 110"/>
                <a:gd name="T9" fmla="*/ 118577 h 273"/>
                <a:gd name="T10" fmla="*/ 95165 w 110"/>
                <a:gd name="T11" fmla="*/ 4650 h 273"/>
                <a:gd name="T12" fmla="*/ 95165 w 110"/>
                <a:gd name="T13" fmla="*/ 4650 h 273"/>
                <a:gd name="T14" fmla="*/ 206578 w 110"/>
                <a:gd name="T15" fmla="*/ 95326 h 273"/>
                <a:gd name="T16" fmla="*/ 248358 w 110"/>
                <a:gd name="T17" fmla="*/ 51615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273"/>
                <a:gd name="T29" fmla="*/ 110 w 110"/>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273">
                  <a:moveTo>
                    <a:pt x="107" y="222"/>
                  </a:moveTo>
                  <a:cubicBezTo>
                    <a:pt x="110" y="246"/>
                    <a:pt x="92" y="267"/>
                    <a:pt x="68" y="270"/>
                  </a:cubicBezTo>
                  <a:cubicBezTo>
                    <a:pt x="68" y="270"/>
                    <a:pt x="68" y="270"/>
                    <a:pt x="68" y="270"/>
                  </a:cubicBezTo>
                  <a:cubicBezTo>
                    <a:pt x="44" y="273"/>
                    <a:pt x="23" y="255"/>
                    <a:pt x="20" y="231"/>
                  </a:cubicBezTo>
                  <a:cubicBezTo>
                    <a:pt x="2" y="51"/>
                    <a:pt x="2" y="51"/>
                    <a:pt x="2" y="51"/>
                  </a:cubicBezTo>
                  <a:cubicBezTo>
                    <a:pt x="0" y="27"/>
                    <a:pt x="17" y="5"/>
                    <a:pt x="41" y="2"/>
                  </a:cubicBezTo>
                  <a:cubicBezTo>
                    <a:pt x="41" y="2"/>
                    <a:pt x="41" y="2"/>
                    <a:pt x="41" y="2"/>
                  </a:cubicBezTo>
                  <a:cubicBezTo>
                    <a:pt x="65" y="0"/>
                    <a:pt x="86" y="17"/>
                    <a:pt x="89" y="41"/>
                  </a:cubicBezTo>
                  <a:lnTo>
                    <a:pt x="107" y="222"/>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8" name="Freeform 39">
              <a:extLst>
                <a:ext uri="{FF2B5EF4-FFF2-40B4-BE49-F238E27FC236}">
                  <a16:creationId xmlns:a16="http://schemas.microsoft.com/office/drawing/2014/main" xmlns="" id="{D65E8CC8-5040-408B-80C7-823AAC24BD6D}"/>
                </a:ext>
              </a:extLst>
            </p:cNvPr>
            <p:cNvSpPr>
              <a:spLocks noChangeArrowheads="1"/>
            </p:cNvSpPr>
            <p:nvPr/>
          </p:nvSpPr>
          <p:spPr bwMode="auto">
            <a:xfrm>
              <a:off x="0" y="0"/>
              <a:ext cx="192560" cy="536315"/>
            </a:xfrm>
            <a:custGeom>
              <a:avLst/>
              <a:gdLst>
                <a:gd name="T0" fmla="*/ 190240 w 83"/>
                <a:gd name="T1" fmla="*/ 448090 h 231"/>
                <a:gd name="T2" fmla="*/ 118320 w 83"/>
                <a:gd name="T3" fmla="*/ 533993 h 231"/>
                <a:gd name="T4" fmla="*/ 118320 w 83"/>
                <a:gd name="T5" fmla="*/ 533993 h 231"/>
                <a:gd name="T6" fmla="*/ 34800 w 83"/>
                <a:gd name="T7" fmla="*/ 462020 h 231"/>
                <a:gd name="T8" fmla="*/ 2320 w 83"/>
                <a:gd name="T9" fmla="*/ 88225 h 231"/>
                <a:gd name="T10" fmla="*/ 74240 w 83"/>
                <a:gd name="T11" fmla="*/ 4643 h 231"/>
                <a:gd name="T12" fmla="*/ 74240 w 83"/>
                <a:gd name="T13" fmla="*/ 4643 h 231"/>
                <a:gd name="T14" fmla="*/ 157760 w 83"/>
                <a:gd name="T15" fmla="*/ 74295 h 231"/>
                <a:gd name="T16" fmla="*/ 190240 w 83"/>
                <a:gd name="T17" fmla="*/ 448090 h 2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231"/>
                <a:gd name="T29" fmla="*/ 83 w 83"/>
                <a:gd name="T30" fmla="*/ 231 h 2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231">
                  <a:moveTo>
                    <a:pt x="82" y="193"/>
                  </a:moveTo>
                  <a:cubicBezTo>
                    <a:pt x="83" y="212"/>
                    <a:pt x="70" y="228"/>
                    <a:pt x="51" y="230"/>
                  </a:cubicBezTo>
                  <a:cubicBezTo>
                    <a:pt x="51" y="230"/>
                    <a:pt x="51" y="230"/>
                    <a:pt x="51" y="230"/>
                  </a:cubicBezTo>
                  <a:cubicBezTo>
                    <a:pt x="33" y="231"/>
                    <a:pt x="17" y="218"/>
                    <a:pt x="15" y="199"/>
                  </a:cubicBezTo>
                  <a:cubicBezTo>
                    <a:pt x="1" y="38"/>
                    <a:pt x="1" y="38"/>
                    <a:pt x="1" y="38"/>
                  </a:cubicBezTo>
                  <a:cubicBezTo>
                    <a:pt x="0" y="19"/>
                    <a:pt x="13" y="3"/>
                    <a:pt x="32" y="2"/>
                  </a:cubicBezTo>
                  <a:cubicBezTo>
                    <a:pt x="32" y="2"/>
                    <a:pt x="32" y="2"/>
                    <a:pt x="32" y="2"/>
                  </a:cubicBezTo>
                  <a:cubicBezTo>
                    <a:pt x="50" y="0"/>
                    <a:pt x="66" y="14"/>
                    <a:pt x="68" y="32"/>
                  </a:cubicBezTo>
                  <a:lnTo>
                    <a:pt x="82" y="19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9" name="Freeform 40">
              <a:extLst>
                <a:ext uri="{FF2B5EF4-FFF2-40B4-BE49-F238E27FC236}">
                  <a16:creationId xmlns:a16="http://schemas.microsoft.com/office/drawing/2014/main" xmlns="" id="{D787A9D4-28B7-4613-B097-B3134C7AA7A7}"/>
                </a:ext>
              </a:extLst>
            </p:cNvPr>
            <p:cNvSpPr>
              <a:spLocks noChangeArrowheads="1"/>
            </p:cNvSpPr>
            <p:nvPr/>
          </p:nvSpPr>
          <p:spPr bwMode="auto">
            <a:xfrm>
              <a:off x="27100" y="376562"/>
              <a:ext cx="425058" cy="527757"/>
            </a:xfrm>
            <a:custGeom>
              <a:avLst/>
              <a:gdLst>
                <a:gd name="T0" fmla="*/ 399508 w 183"/>
                <a:gd name="T1" fmla="*/ 395237 h 227"/>
                <a:gd name="T2" fmla="*/ 378604 w 183"/>
                <a:gd name="T3" fmla="*/ 502183 h 227"/>
                <a:gd name="T4" fmla="*/ 378604 w 183"/>
                <a:gd name="T5" fmla="*/ 502183 h 227"/>
                <a:gd name="T6" fmla="*/ 271758 w 183"/>
                <a:gd name="T7" fmla="*/ 481259 h 227"/>
                <a:gd name="T8" fmla="*/ 23227 w 183"/>
                <a:gd name="T9" fmla="*/ 132520 h 227"/>
                <a:gd name="T10" fmla="*/ 44132 w 183"/>
                <a:gd name="T11" fmla="*/ 25574 h 227"/>
                <a:gd name="T12" fmla="*/ 44132 w 183"/>
                <a:gd name="T13" fmla="*/ 25574 h 227"/>
                <a:gd name="T14" fmla="*/ 153300 w 183"/>
                <a:gd name="T15" fmla="*/ 46498 h 227"/>
                <a:gd name="T16" fmla="*/ 399508 w 183"/>
                <a:gd name="T17" fmla="*/ 395237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227"/>
                <a:gd name="T29" fmla="*/ 183 w 183"/>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227">
                  <a:moveTo>
                    <a:pt x="172" y="170"/>
                  </a:moveTo>
                  <a:cubicBezTo>
                    <a:pt x="183" y="185"/>
                    <a:pt x="179" y="206"/>
                    <a:pt x="163" y="216"/>
                  </a:cubicBezTo>
                  <a:cubicBezTo>
                    <a:pt x="163" y="216"/>
                    <a:pt x="163" y="216"/>
                    <a:pt x="163" y="216"/>
                  </a:cubicBezTo>
                  <a:cubicBezTo>
                    <a:pt x="148" y="227"/>
                    <a:pt x="127" y="222"/>
                    <a:pt x="117" y="207"/>
                  </a:cubicBezTo>
                  <a:cubicBezTo>
                    <a:pt x="10" y="57"/>
                    <a:pt x="10" y="57"/>
                    <a:pt x="10" y="57"/>
                  </a:cubicBezTo>
                  <a:cubicBezTo>
                    <a:pt x="0" y="42"/>
                    <a:pt x="4" y="21"/>
                    <a:pt x="19" y="11"/>
                  </a:cubicBezTo>
                  <a:cubicBezTo>
                    <a:pt x="19" y="11"/>
                    <a:pt x="19" y="11"/>
                    <a:pt x="19" y="11"/>
                  </a:cubicBezTo>
                  <a:cubicBezTo>
                    <a:pt x="34" y="0"/>
                    <a:pt x="55" y="4"/>
                    <a:pt x="66" y="20"/>
                  </a:cubicBezTo>
                  <a:lnTo>
                    <a:pt x="172" y="17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0" name="Freeform 41">
              <a:extLst>
                <a:ext uri="{FF2B5EF4-FFF2-40B4-BE49-F238E27FC236}">
                  <a16:creationId xmlns:a16="http://schemas.microsoft.com/office/drawing/2014/main" xmlns="" id="{6C8A76C3-4D4F-4B23-AC4E-D8A2AE7A48CC}"/>
                </a:ext>
              </a:extLst>
            </p:cNvPr>
            <p:cNvSpPr>
              <a:spLocks noChangeArrowheads="1"/>
            </p:cNvSpPr>
            <p:nvPr/>
          </p:nvSpPr>
          <p:spPr bwMode="auto">
            <a:xfrm>
              <a:off x="447880" y="704627"/>
              <a:ext cx="514920" cy="342329"/>
            </a:xfrm>
            <a:custGeom>
              <a:avLst/>
              <a:gdLst>
                <a:gd name="T0" fmla="*/ 461572 w 222"/>
                <a:gd name="T1" fmla="*/ 185043 h 148"/>
                <a:gd name="T2" fmla="*/ 496364 w 222"/>
                <a:gd name="T3" fmla="*/ 289129 h 148"/>
                <a:gd name="T4" fmla="*/ 496364 w 222"/>
                <a:gd name="T5" fmla="*/ 289129 h 148"/>
                <a:gd name="T6" fmla="*/ 391989 w 222"/>
                <a:gd name="T7" fmla="*/ 323825 h 148"/>
                <a:gd name="T8" fmla="*/ 55667 w 222"/>
                <a:gd name="T9" fmla="*/ 159599 h 148"/>
                <a:gd name="T10" fmla="*/ 20875 w 222"/>
                <a:gd name="T11" fmla="*/ 55513 h 148"/>
                <a:gd name="T12" fmla="*/ 20875 w 222"/>
                <a:gd name="T13" fmla="*/ 55513 h 148"/>
                <a:gd name="T14" fmla="*/ 125251 w 222"/>
                <a:gd name="T15" fmla="*/ 20817 h 148"/>
                <a:gd name="T16" fmla="*/ 461572 w 222"/>
                <a:gd name="T17" fmla="*/ 185043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148"/>
                <a:gd name="T29" fmla="*/ 222 w 22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148">
                  <a:moveTo>
                    <a:pt x="199" y="80"/>
                  </a:moveTo>
                  <a:cubicBezTo>
                    <a:pt x="215" y="88"/>
                    <a:pt x="222" y="108"/>
                    <a:pt x="214" y="125"/>
                  </a:cubicBezTo>
                  <a:cubicBezTo>
                    <a:pt x="214" y="125"/>
                    <a:pt x="214" y="125"/>
                    <a:pt x="214" y="125"/>
                  </a:cubicBezTo>
                  <a:cubicBezTo>
                    <a:pt x="206" y="142"/>
                    <a:pt x="186" y="148"/>
                    <a:pt x="169" y="140"/>
                  </a:cubicBezTo>
                  <a:cubicBezTo>
                    <a:pt x="24" y="69"/>
                    <a:pt x="24" y="69"/>
                    <a:pt x="24" y="69"/>
                  </a:cubicBezTo>
                  <a:cubicBezTo>
                    <a:pt x="7" y="60"/>
                    <a:pt x="0" y="40"/>
                    <a:pt x="9" y="24"/>
                  </a:cubicBezTo>
                  <a:cubicBezTo>
                    <a:pt x="9" y="24"/>
                    <a:pt x="9" y="24"/>
                    <a:pt x="9" y="24"/>
                  </a:cubicBezTo>
                  <a:cubicBezTo>
                    <a:pt x="17" y="7"/>
                    <a:pt x="37" y="0"/>
                    <a:pt x="54" y="9"/>
                  </a:cubicBezTo>
                  <a:lnTo>
                    <a:pt x="199" y="8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1" name="Freeform 42">
              <a:extLst>
                <a:ext uri="{FF2B5EF4-FFF2-40B4-BE49-F238E27FC236}">
                  <a16:creationId xmlns:a16="http://schemas.microsoft.com/office/drawing/2014/main" xmlns="" id="{D9923B9D-432B-4028-82CF-79280ED5BF31}"/>
                </a:ext>
              </a:extLst>
            </p:cNvPr>
            <p:cNvSpPr>
              <a:spLocks noChangeArrowheads="1"/>
            </p:cNvSpPr>
            <p:nvPr/>
          </p:nvSpPr>
          <p:spPr bwMode="auto">
            <a:xfrm>
              <a:off x="805898" y="850116"/>
              <a:ext cx="584811" cy="192559"/>
            </a:xfrm>
            <a:custGeom>
              <a:avLst/>
              <a:gdLst>
                <a:gd name="T0" fmla="*/ 501267 w 252"/>
                <a:gd name="T1" fmla="*/ 2320 h 83"/>
                <a:gd name="T2" fmla="*/ 582490 w 252"/>
                <a:gd name="T3" fmla="*/ 76560 h 83"/>
                <a:gd name="T4" fmla="*/ 582490 w 252"/>
                <a:gd name="T5" fmla="*/ 76560 h 83"/>
                <a:gd name="T6" fmla="*/ 508229 w 252"/>
                <a:gd name="T7" fmla="*/ 157759 h 83"/>
                <a:gd name="T8" fmla="*/ 83544 w 252"/>
                <a:gd name="T9" fmla="*/ 190239 h 83"/>
                <a:gd name="T10" fmla="*/ 2321 w 252"/>
                <a:gd name="T11" fmla="*/ 115999 h 83"/>
                <a:gd name="T12" fmla="*/ 2321 w 252"/>
                <a:gd name="T13" fmla="*/ 115999 h 83"/>
                <a:gd name="T14" fmla="*/ 76582 w 252"/>
                <a:gd name="T15" fmla="*/ 34800 h 83"/>
                <a:gd name="T16" fmla="*/ 501267 w 252"/>
                <a:gd name="T17" fmla="*/ 232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2"/>
                <a:gd name="T28" fmla="*/ 0 h 83"/>
                <a:gd name="T29" fmla="*/ 252 w 25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2" h="83">
                  <a:moveTo>
                    <a:pt x="216" y="1"/>
                  </a:moveTo>
                  <a:cubicBezTo>
                    <a:pt x="235" y="0"/>
                    <a:pt x="250" y="15"/>
                    <a:pt x="251" y="33"/>
                  </a:cubicBezTo>
                  <a:cubicBezTo>
                    <a:pt x="251" y="33"/>
                    <a:pt x="251" y="33"/>
                    <a:pt x="251" y="33"/>
                  </a:cubicBezTo>
                  <a:cubicBezTo>
                    <a:pt x="252" y="52"/>
                    <a:pt x="238" y="67"/>
                    <a:pt x="219" y="68"/>
                  </a:cubicBezTo>
                  <a:cubicBezTo>
                    <a:pt x="36" y="82"/>
                    <a:pt x="36" y="82"/>
                    <a:pt x="36" y="82"/>
                  </a:cubicBezTo>
                  <a:cubicBezTo>
                    <a:pt x="17" y="83"/>
                    <a:pt x="2" y="69"/>
                    <a:pt x="1" y="50"/>
                  </a:cubicBezTo>
                  <a:cubicBezTo>
                    <a:pt x="1" y="50"/>
                    <a:pt x="1" y="50"/>
                    <a:pt x="1" y="50"/>
                  </a:cubicBezTo>
                  <a:cubicBezTo>
                    <a:pt x="0" y="32"/>
                    <a:pt x="14" y="16"/>
                    <a:pt x="33" y="15"/>
                  </a:cubicBezTo>
                  <a:lnTo>
                    <a:pt x="216" y="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52" name="Freeform 43">
              <a:extLst>
                <a:ext uri="{FF2B5EF4-FFF2-40B4-BE49-F238E27FC236}">
                  <a16:creationId xmlns:a16="http://schemas.microsoft.com/office/drawing/2014/main" xmlns="" id="{8BD988F4-5CD8-47AF-9B06-E77B8BAB745C}"/>
                </a:ext>
              </a:extLst>
            </p:cNvPr>
            <p:cNvSpPr>
              <a:spLocks noChangeArrowheads="1"/>
            </p:cNvSpPr>
            <p:nvPr/>
          </p:nvSpPr>
          <p:spPr bwMode="auto">
            <a:xfrm>
              <a:off x="329491" y="269584"/>
              <a:ext cx="392252" cy="392251"/>
            </a:xfrm>
            <a:custGeom>
              <a:avLst/>
              <a:gdLst>
                <a:gd name="T0" fmla="*/ 387610 w 169"/>
                <a:gd name="T1" fmla="*/ 188002 h 169"/>
                <a:gd name="T2" fmla="*/ 206571 w 169"/>
                <a:gd name="T3" fmla="*/ 387609 h 169"/>
                <a:gd name="T4" fmla="*/ 4642 w 169"/>
                <a:gd name="T5" fmla="*/ 206570 h 169"/>
                <a:gd name="T6" fmla="*/ 185681 w 169"/>
                <a:gd name="T7" fmla="*/ 4642 h 169"/>
                <a:gd name="T8" fmla="*/ 387610 w 169"/>
                <a:gd name="T9" fmla="*/ 188002 h 169"/>
                <a:gd name="T10" fmla="*/ 0 60000 65536"/>
                <a:gd name="T11" fmla="*/ 0 60000 65536"/>
                <a:gd name="T12" fmla="*/ 0 60000 65536"/>
                <a:gd name="T13" fmla="*/ 0 60000 65536"/>
                <a:gd name="T14" fmla="*/ 0 60000 65536"/>
                <a:gd name="T15" fmla="*/ 0 w 169"/>
                <a:gd name="T16" fmla="*/ 0 h 169"/>
                <a:gd name="T17" fmla="*/ 169 w 169"/>
                <a:gd name="T18" fmla="*/ 169 h 169"/>
              </a:gdLst>
              <a:ahLst/>
              <a:cxnLst>
                <a:cxn ang="T10">
                  <a:pos x="T0" y="T1"/>
                </a:cxn>
                <a:cxn ang="T11">
                  <a:pos x="T2" y="T3"/>
                </a:cxn>
                <a:cxn ang="T12">
                  <a:pos x="T4" y="T5"/>
                </a:cxn>
                <a:cxn ang="T13">
                  <a:pos x="T6" y="T7"/>
                </a:cxn>
                <a:cxn ang="T14">
                  <a:pos x="T8" y="T9"/>
                </a:cxn>
              </a:cxnLst>
              <a:rect l="T15" t="T16" r="T17" b="T18"/>
              <a:pathLst>
                <a:path w="169" h="169">
                  <a:moveTo>
                    <a:pt x="167" y="81"/>
                  </a:moveTo>
                  <a:cubicBezTo>
                    <a:pt x="169" y="126"/>
                    <a:pt x="134" y="165"/>
                    <a:pt x="89" y="167"/>
                  </a:cubicBezTo>
                  <a:cubicBezTo>
                    <a:pt x="43" y="169"/>
                    <a:pt x="4" y="134"/>
                    <a:pt x="2" y="89"/>
                  </a:cubicBezTo>
                  <a:cubicBezTo>
                    <a:pt x="0" y="43"/>
                    <a:pt x="35" y="5"/>
                    <a:pt x="80" y="2"/>
                  </a:cubicBezTo>
                  <a:cubicBezTo>
                    <a:pt x="126" y="0"/>
                    <a:pt x="165" y="35"/>
                    <a:pt x="167" y="81"/>
                  </a:cubicBez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7112" name="组合 43">
            <a:extLst>
              <a:ext uri="{FF2B5EF4-FFF2-40B4-BE49-F238E27FC236}">
                <a16:creationId xmlns:a16="http://schemas.microsoft.com/office/drawing/2014/main" xmlns="" id="{00DBDF35-3B82-4A12-BE92-D2911478D821}"/>
              </a:ext>
            </a:extLst>
          </p:cNvPr>
          <p:cNvGrpSpPr>
            <a:grpSpLocks/>
          </p:cNvGrpSpPr>
          <p:nvPr/>
        </p:nvGrpSpPr>
        <p:grpSpPr bwMode="auto">
          <a:xfrm>
            <a:off x="9308007" y="4686325"/>
            <a:ext cx="1217613" cy="1549400"/>
            <a:chOff x="0" y="0"/>
            <a:chExt cx="1216693" cy="1549037"/>
          </a:xfrm>
        </p:grpSpPr>
        <p:sp>
          <p:nvSpPr>
            <p:cNvPr id="47135" name="Freeform 44">
              <a:extLst>
                <a:ext uri="{FF2B5EF4-FFF2-40B4-BE49-F238E27FC236}">
                  <a16:creationId xmlns:a16="http://schemas.microsoft.com/office/drawing/2014/main" xmlns="" id="{4C9409B5-D992-45A8-BF49-6B4039EED11A}"/>
                </a:ext>
              </a:extLst>
            </p:cNvPr>
            <p:cNvSpPr>
              <a:spLocks noChangeArrowheads="1"/>
            </p:cNvSpPr>
            <p:nvPr/>
          </p:nvSpPr>
          <p:spPr bwMode="auto">
            <a:xfrm>
              <a:off x="387972" y="771666"/>
              <a:ext cx="241057" cy="697494"/>
            </a:xfrm>
            <a:custGeom>
              <a:avLst/>
              <a:gdLst>
                <a:gd name="T0" fmla="*/ 34768 w 104"/>
                <a:gd name="T1" fmla="*/ 600169 h 301"/>
                <a:gd name="T2" fmla="*/ 143707 w 104"/>
                <a:gd name="T3" fmla="*/ 692859 h 301"/>
                <a:gd name="T4" fmla="*/ 143707 w 104"/>
                <a:gd name="T5" fmla="*/ 692859 h 301"/>
                <a:gd name="T6" fmla="*/ 238739 w 104"/>
                <a:gd name="T7" fmla="*/ 586266 h 301"/>
                <a:gd name="T8" fmla="*/ 206289 w 104"/>
                <a:gd name="T9" fmla="*/ 97325 h 301"/>
                <a:gd name="T10" fmla="*/ 99668 w 104"/>
                <a:gd name="T11" fmla="*/ 2317 h 301"/>
                <a:gd name="T12" fmla="*/ 99668 w 104"/>
                <a:gd name="T13" fmla="*/ 2317 h 301"/>
                <a:gd name="T14" fmla="*/ 4636 w 104"/>
                <a:gd name="T15" fmla="*/ 111228 h 301"/>
                <a:gd name="T16" fmla="*/ 34768 w 104"/>
                <a:gd name="T17" fmla="*/ 600169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301"/>
                <a:gd name="T29" fmla="*/ 104 w 104"/>
                <a:gd name="T30" fmla="*/ 301 h 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301">
                  <a:moveTo>
                    <a:pt x="15" y="259"/>
                  </a:moveTo>
                  <a:cubicBezTo>
                    <a:pt x="17" y="283"/>
                    <a:pt x="38" y="301"/>
                    <a:pt x="62" y="299"/>
                  </a:cubicBezTo>
                  <a:cubicBezTo>
                    <a:pt x="62" y="299"/>
                    <a:pt x="62" y="299"/>
                    <a:pt x="62" y="299"/>
                  </a:cubicBezTo>
                  <a:cubicBezTo>
                    <a:pt x="86" y="298"/>
                    <a:pt x="104" y="277"/>
                    <a:pt x="103" y="253"/>
                  </a:cubicBezTo>
                  <a:cubicBezTo>
                    <a:pt x="89" y="42"/>
                    <a:pt x="89" y="42"/>
                    <a:pt x="89" y="42"/>
                  </a:cubicBezTo>
                  <a:cubicBezTo>
                    <a:pt x="88" y="18"/>
                    <a:pt x="67" y="0"/>
                    <a:pt x="43" y="1"/>
                  </a:cubicBezTo>
                  <a:cubicBezTo>
                    <a:pt x="43" y="1"/>
                    <a:pt x="43" y="1"/>
                    <a:pt x="43" y="1"/>
                  </a:cubicBezTo>
                  <a:cubicBezTo>
                    <a:pt x="19" y="3"/>
                    <a:pt x="0" y="24"/>
                    <a:pt x="2" y="48"/>
                  </a:cubicBezTo>
                  <a:lnTo>
                    <a:pt x="15" y="259"/>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36" name="Freeform 45">
              <a:extLst>
                <a:ext uri="{FF2B5EF4-FFF2-40B4-BE49-F238E27FC236}">
                  <a16:creationId xmlns:a16="http://schemas.microsoft.com/office/drawing/2014/main" xmlns="" id="{6035F4A6-EABE-47C1-8D1B-23128EA92F40}"/>
                </a:ext>
              </a:extLst>
            </p:cNvPr>
            <p:cNvSpPr>
              <a:spLocks noChangeArrowheads="1"/>
            </p:cNvSpPr>
            <p:nvPr/>
          </p:nvSpPr>
          <p:spPr bwMode="auto">
            <a:xfrm>
              <a:off x="0" y="1263763"/>
              <a:ext cx="634735" cy="285274"/>
            </a:xfrm>
            <a:custGeom>
              <a:avLst/>
              <a:gdLst>
                <a:gd name="T0" fmla="*/ 93001 w 273"/>
                <a:gd name="T1" fmla="*/ 76537 h 123"/>
                <a:gd name="T2" fmla="*/ 9300 w 273"/>
                <a:gd name="T3" fmla="*/ 192502 h 123"/>
                <a:gd name="T4" fmla="*/ 9300 w 273"/>
                <a:gd name="T5" fmla="*/ 192502 h 123"/>
                <a:gd name="T6" fmla="*/ 123227 w 273"/>
                <a:gd name="T7" fmla="*/ 275997 h 123"/>
                <a:gd name="T8" fmla="*/ 541734 w 273"/>
                <a:gd name="T9" fmla="*/ 208737 h 123"/>
                <a:gd name="T10" fmla="*/ 625435 w 273"/>
                <a:gd name="T11" fmla="*/ 92772 h 123"/>
                <a:gd name="T12" fmla="*/ 625435 w 273"/>
                <a:gd name="T13" fmla="*/ 92772 h 123"/>
                <a:gd name="T14" fmla="*/ 509183 w 273"/>
                <a:gd name="T15" fmla="*/ 9277 h 123"/>
                <a:gd name="T16" fmla="*/ 93001 w 273"/>
                <a:gd name="T17" fmla="*/ 7653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23"/>
                <a:gd name="T29" fmla="*/ 273 w 273"/>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23">
                  <a:moveTo>
                    <a:pt x="40" y="33"/>
                  </a:moveTo>
                  <a:cubicBezTo>
                    <a:pt x="16" y="37"/>
                    <a:pt x="0" y="59"/>
                    <a:pt x="4" y="83"/>
                  </a:cubicBezTo>
                  <a:cubicBezTo>
                    <a:pt x="4" y="83"/>
                    <a:pt x="4" y="83"/>
                    <a:pt x="4" y="83"/>
                  </a:cubicBezTo>
                  <a:cubicBezTo>
                    <a:pt x="7" y="107"/>
                    <a:pt x="30" y="123"/>
                    <a:pt x="53" y="119"/>
                  </a:cubicBezTo>
                  <a:cubicBezTo>
                    <a:pt x="233" y="90"/>
                    <a:pt x="233" y="90"/>
                    <a:pt x="233" y="90"/>
                  </a:cubicBezTo>
                  <a:cubicBezTo>
                    <a:pt x="257" y="86"/>
                    <a:pt x="273" y="64"/>
                    <a:pt x="269" y="40"/>
                  </a:cubicBezTo>
                  <a:cubicBezTo>
                    <a:pt x="269" y="40"/>
                    <a:pt x="269" y="40"/>
                    <a:pt x="269" y="40"/>
                  </a:cubicBezTo>
                  <a:cubicBezTo>
                    <a:pt x="266" y="16"/>
                    <a:pt x="243" y="0"/>
                    <a:pt x="219" y="4"/>
                  </a:cubicBezTo>
                  <a:lnTo>
                    <a:pt x="40" y="3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37" name="Freeform 46">
              <a:extLst>
                <a:ext uri="{FF2B5EF4-FFF2-40B4-BE49-F238E27FC236}">
                  <a16:creationId xmlns:a16="http://schemas.microsoft.com/office/drawing/2014/main" xmlns="" id="{82D6AB28-6467-48EA-9D78-9023FF4FB526}"/>
                </a:ext>
              </a:extLst>
            </p:cNvPr>
            <p:cNvSpPr>
              <a:spLocks noChangeArrowheads="1"/>
            </p:cNvSpPr>
            <p:nvPr/>
          </p:nvSpPr>
          <p:spPr bwMode="auto">
            <a:xfrm>
              <a:off x="292406" y="385119"/>
              <a:ext cx="443601" cy="775945"/>
            </a:xfrm>
            <a:custGeom>
              <a:avLst/>
              <a:gdLst>
                <a:gd name="T0" fmla="*/ 111481 w 191"/>
                <a:gd name="T1" fmla="*/ 699280 h 334"/>
                <a:gd name="T2" fmla="*/ 199737 w 191"/>
                <a:gd name="T3" fmla="*/ 762006 h 334"/>
                <a:gd name="T4" fmla="*/ 353023 w 191"/>
                <a:gd name="T5" fmla="*/ 724835 h 334"/>
                <a:gd name="T6" fmla="*/ 429666 w 191"/>
                <a:gd name="T7" fmla="*/ 601706 h 334"/>
                <a:gd name="T8" fmla="*/ 306572 w 191"/>
                <a:gd name="T9" fmla="*/ 83635 h 334"/>
                <a:gd name="T10" fmla="*/ 199737 w 191"/>
                <a:gd name="T11" fmla="*/ 0 h 334"/>
                <a:gd name="T12" fmla="*/ 90578 w 191"/>
                <a:gd name="T13" fmla="*/ 23232 h 334"/>
                <a:gd name="T14" fmla="*/ 13935 w 191"/>
                <a:gd name="T15" fmla="*/ 146361 h 334"/>
                <a:gd name="T16" fmla="*/ 111481 w 191"/>
                <a:gd name="T17" fmla="*/ 699280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334"/>
                <a:gd name="T29" fmla="*/ 191 w 191"/>
                <a:gd name="T30" fmla="*/ 334 h 3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334">
                  <a:moveTo>
                    <a:pt x="48" y="301"/>
                  </a:moveTo>
                  <a:cubicBezTo>
                    <a:pt x="54" y="324"/>
                    <a:pt x="62" y="334"/>
                    <a:pt x="86" y="328"/>
                  </a:cubicBezTo>
                  <a:cubicBezTo>
                    <a:pt x="152" y="312"/>
                    <a:pt x="152" y="312"/>
                    <a:pt x="152" y="312"/>
                  </a:cubicBezTo>
                  <a:cubicBezTo>
                    <a:pt x="176" y="307"/>
                    <a:pt x="191" y="283"/>
                    <a:pt x="185" y="259"/>
                  </a:cubicBezTo>
                  <a:cubicBezTo>
                    <a:pt x="132" y="36"/>
                    <a:pt x="132" y="36"/>
                    <a:pt x="132" y="36"/>
                  </a:cubicBezTo>
                  <a:cubicBezTo>
                    <a:pt x="127" y="12"/>
                    <a:pt x="112" y="1"/>
                    <a:pt x="86" y="0"/>
                  </a:cubicBezTo>
                  <a:cubicBezTo>
                    <a:pt x="71" y="0"/>
                    <a:pt x="56" y="4"/>
                    <a:pt x="39" y="10"/>
                  </a:cubicBezTo>
                  <a:cubicBezTo>
                    <a:pt x="16" y="19"/>
                    <a:pt x="0" y="40"/>
                    <a:pt x="6" y="63"/>
                  </a:cubicBezTo>
                  <a:lnTo>
                    <a:pt x="48" y="30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38" name="Freeform 47">
              <a:extLst>
                <a:ext uri="{FF2B5EF4-FFF2-40B4-BE49-F238E27FC236}">
                  <a16:creationId xmlns:a16="http://schemas.microsoft.com/office/drawing/2014/main" xmlns="" id="{54773076-BAB7-48AA-A231-4577BA7A55D5}"/>
                </a:ext>
              </a:extLst>
            </p:cNvPr>
            <p:cNvSpPr>
              <a:spLocks noChangeArrowheads="1"/>
            </p:cNvSpPr>
            <p:nvPr/>
          </p:nvSpPr>
          <p:spPr bwMode="auto">
            <a:xfrm>
              <a:off x="397957" y="884349"/>
              <a:ext cx="678952" cy="292405"/>
            </a:xfrm>
            <a:custGeom>
              <a:avLst/>
              <a:gdLst>
                <a:gd name="T0" fmla="*/ 586262 w 293"/>
                <a:gd name="T1" fmla="*/ 208861 h 126"/>
                <a:gd name="T2" fmla="*/ 669683 w 293"/>
                <a:gd name="T3" fmla="*/ 92827 h 126"/>
                <a:gd name="T4" fmla="*/ 669683 w 293"/>
                <a:gd name="T5" fmla="*/ 92827 h 126"/>
                <a:gd name="T6" fmla="*/ 553821 w 293"/>
                <a:gd name="T7" fmla="*/ 9283 h 126"/>
                <a:gd name="T8" fmla="*/ 92690 w 293"/>
                <a:gd name="T9" fmla="*/ 83544 h 126"/>
                <a:gd name="T10" fmla="*/ 6952 w 293"/>
                <a:gd name="T11" fmla="*/ 199578 h 126"/>
                <a:gd name="T12" fmla="*/ 6952 w 293"/>
                <a:gd name="T13" fmla="*/ 199578 h 126"/>
                <a:gd name="T14" fmla="*/ 122814 w 293"/>
                <a:gd name="T15" fmla="*/ 283122 h 126"/>
                <a:gd name="T16" fmla="*/ 586262 w 293"/>
                <a:gd name="T17" fmla="*/ 208861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3"/>
                <a:gd name="T28" fmla="*/ 0 h 126"/>
                <a:gd name="T29" fmla="*/ 293 w 293"/>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3" h="126">
                  <a:moveTo>
                    <a:pt x="253" y="90"/>
                  </a:moveTo>
                  <a:cubicBezTo>
                    <a:pt x="276" y="86"/>
                    <a:pt x="293" y="64"/>
                    <a:pt x="289" y="40"/>
                  </a:cubicBezTo>
                  <a:cubicBezTo>
                    <a:pt x="289" y="40"/>
                    <a:pt x="289" y="40"/>
                    <a:pt x="289" y="40"/>
                  </a:cubicBezTo>
                  <a:cubicBezTo>
                    <a:pt x="285" y="16"/>
                    <a:pt x="263" y="0"/>
                    <a:pt x="239" y="4"/>
                  </a:cubicBezTo>
                  <a:cubicBezTo>
                    <a:pt x="40" y="36"/>
                    <a:pt x="40" y="36"/>
                    <a:pt x="40" y="36"/>
                  </a:cubicBezTo>
                  <a:cubicBezTo>
                    <a:pt x="16" y="40"/>
                    <a:pt x="0" y="62"/>
                    <a:pt x="3" y="86"/>
                  </a:cubicBezTo>
                  <a:cubicBezTo>
                    <a:pt x="3" y="86"/>
                    <a:pt x="3" y="86"/>
                    <a:pt x="3" y="86"/>
                  </a:cubicBezTo>
                  <a:cubicBezTo>
                    <a:pt x="7" y="110"/>
                    <a:pt x="29" y="126"/>
                    <a:pt x="53" y="122"/>
                  </a:cubicBezTo>
                  <a:lnTo>
                    <a:pt x="253" y="9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39" name="Freeform 48">
              <a:extLst>
                <a:ext uri="{FF2B5EF4-FFF2-40B4-BE49-F238E27FC236}">
                  <a16:creationId xmlns:a16="http://schemas.microsoft.com/office/drawing/2014/main" xmlns="" id="{0ED07C41-28AB-4025-8113-AF5691840EF8}"/>
                </a:ext>
              </a:extLst>
            </p:cNvPr>
            <p:cNvSpPr>
              <a:spLocks noChangeArrowheads="1"/>
            </p:cNvSpPr>
            <p:nvPr/>
          </p:nvSpPr>
          <p:spPr bwMode="auto">
            <a:xfrm>
              <a:off x="868659" y="891481"/>
              <a:ext cx="208250" cy="624750"/>
            </a:xfrm>
            <a:custGeom>
              <a:avLst/>
              <a:gdLst>
                <a:gd name="T0" fmla="*/ 4628 w 90"/>
                <a:gd name="T1" fmla="*/ 522560 h 269"/>
                <a:gd name="T2" fmla="*/ 106439 w 90"/>
                <a:gd name="T3" fmla="*/ 624750 h 269"/>
                <a:gd name="T4" fmla="*/ 106439 w 90"/>
                <a:gd name="T5" fmla="*/ 624750 h 269"/>
                <a:gd name="T6" fmla="*/ 208250 w 90"/>
                <a:gd name="T7" fmla="*/ 522560 h 269"/>
                <a:gd name="T8" fmla="*/ 201308 w 90"/>
                <a:gd name="T9" fmla="*/ 99867 h 269"/>
                <a:gd name="T10" fmla="*/ 101811 w 90"/>
                <a:gd name="T11" fmla="*/ 0 h 269"/>
                <a:gd name="T12" fmla="*/ 101811 w 90"/>
                <a:gd name="T13" fmla="*/ 0 h 269"/>
                <a:gd name="T14" fmla="*/ 0 w 90"/>
                <a:gd name="T15" fmla="*/ 99867 h 269"/>
                <a:gd name="T16" fmla="*/ 4628 w 90"/>
                <a:gd name="T17" fmla="*/ 522560 h 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269"/>
                <a:gd name="T29" fmla="*/ 90 w 90"/>
                <a:gd name="T30" fmla="*/ 269 h 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269">
                  <a:moveTo>
                    <a:pt x="2" y="225"/>
                  </a:moveTo>
                  <a:cubicBezTo>
                    <a:pt x="2" y="249"/>
                    <a:pt x="22" y="269"/>
                    <a:pt x="46" y="269"/>
                  </a:cubicBezTo>
                  <a:cubicBezTo>
                    <a:pt x="46" y="269"/>
                    <a:pt x="46" y="269"/>
                    <a:pt x="46" y="269"/>
                  </a:cubicBezTo>
                  <a:cubicBezTo>
                    <a:pt x="70" y="269"/>
                    <a:pt x="90" y="249"/>
                    <a:pt x="90" y="225"/>
                  </a:cubicBezTo>
                  <a:cubicBezTo>
                    <a:pt x="87" y="43"/>
                    <a:pt x="87" y="43"/>
                    <a:pt x="87" y="43"/>
                  </a:cubicBezTo>
                  <a:cubicBezTo>
                    <a:pt x="87" y="19"/>
                    <a:pt x="68" y="0"/>
                    <a:pt x="44" y="0"/>
                  </a:cubicBezTo>
                  <a:cubicBezTo>
                    <a:pt x="44" y="0"/>
                    <a:pt x="44" y="0"/>
                    <a:pt x="44" y="0"/>
                  </a:cubicBezTo>
                  <a:cubicBezTo>
                    <a:pt x="20" y="0"/>
                    <a:pt x="0" y="19"/>
                    <a:pt x="0" y="43"/>
                  </a:cubicBezTo>
                  <a:lnTo>
                    <a:pt x="2" y="225"/>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0" name="Freeform 49">
              <a:extLst>
                <a:ext uri="{FF2B5EF4-FFF2-40B4-BE49-F238E27FC236}">
                  <a16:creationId xmlns:a16="http://schemas.microsoft.com/office/drawing/2014/main" xmlns="" id="{78A49623-C6CB-4246-831A-8352B214786F}"/>
                </a:ext>
              </a:extLst>
            </p:cNvPr>
            <p:cNvSpPr>
              <a:spLocks noChangeArrowheads="1"/>
            </p:cNvSpPr>
            <p:nvPr/>
          </p:nvSpPr>
          <p:spPr bwMode="auto">
            <a:xfrm>
              <a:off x="677525" y="606207"/>
              <a:ext cx="539168" cy="252467"/>
            </a:xfrm>
            <a:custGeom>
              <a:avLst/>
              <a:gdLst>
                <a:gd name="T0" fmla="*/ 123172 w 232"/>
                <a:gd name="T1" fmla="*/ 9265 h 109"/>
                <a:gd name="T2" fmla="*/ 9296 w 232"/>
                <a:gd name="T3" fmla="*/ 67170 h 109"/>
                <a:gd name="T4" fmla="*/ 9296 w 232"/>
                <a:gd name="T5" fmla="*/ 67170 h 109"/>
                <a:gd name="T6" fmla="*/ 92960 w 232"/>
                <a:gd name="T7" fmla="*/ 176032 h 109"/>
                <a:gd name="T8" fmla="*/ 436912 w 232"/>
                <a:gd name="T9" fmla="*/ 243202 h 109"/>
                <a:gd name="T10" fmla="*/ 529872 w 232"/>
                <a:gd name="T11" fmla="*/ 182981 h 109"/>
                <a:gd name="T12" fmla="*/ 529872 w 232"/>
                <a:gd name="T13" fmla="*/ 182981 h 109"/>
                <a:gd name="T14" fmla="*/ 469448 w 232"/>
                <a:gd name="T15" fmla="*/ 90332 h 109"/>
                <a:gd name="T16" fmla="*/ 123172 w 232"/>
                <a:gd name="T17" fmla="*/ 9265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109"/>
                <a:gd name="T29" fmla="*/ 232 w 232"/>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109">
                  <a:moveTo>
                    <a:pt x="53" y="4"/>
                  </a:moveTo>
                  <a:cubicBezTo>
                    <a:pt x="35" y="0"/>
                    <a:pt x="9" y="11"/>
                    <a:pt x="4" y="29"/>
                  </a:cubicBezTo>
                  <a:cubicBezTo>
                    <a:pt x="4" y="29"/>
                    <a:pt x="4" y="29"/>
                    <a:pt x="4" y="29"/>
                  </a:cubicBezTo>
                  <a:cubicBezTo>
                    <a:pt x="0" y="47"/>
                    <a:pt x="22" y="72"/>
                    <a:pt x="40" y="76"/>
                  </a:cubicBezTo>
                  <a:cubicBezTo>
                    <a:pt x="188" y="105"/>
                    <a:pt x="188" y="105"/>
                    <a:pt x="188" y="105"/>
                  </a:cubicBezTo>
                  <a:cubicBezTo>
                    <a:pt x="206" y="109"/>
                    <a:pt x="224" y="98"/>
                    <a:pt x="228" y="79"/>
                  </a:cubicBezTo>
                  <a:cubicBezTo>
                    <a:pt x="228" y="79"/>
                    <a:pt x="228" y="79"/>
                    <a:pt x="228" y="79"/>
                  </a:cubicBezTo>
                  <a:cubicBezTo>
                    <a:pt x="232" y="61"/>
                    <a:pt x="220" y="44"/>
                    <a:pt x="202" y="39"/>
                  </a:cubicBezTo>
                  <a:lnTo>
                    <a:pt x="53" y="4"/>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1" name="Freeform 50">
              <a:extLst>
                <a:ext uri="{FF2B5EF4-FFF2-40B4-BE49-F238E27FC236}">
                  <a16:creationId xmlns:a16="http://schemas.microsoft.com/office/drawing/2014/main" xmlns="" id="{97803033-8CC4-4CAD-B28B-6FA799993816}"/>
                </a:ext>
              </a:extLst>
            </p:cNvPr>
            <p:cNvSpPr>
              <a:spLocks noChangeArrowheads="1"/>
            </p:cNvSpPr>
            <p:nvPr/>
          </p:nvSpPr>
          <p:spPr bwMode="auto">
            <a:xfrm>
              <a:off x="425058" y="385119"/>
              <a:ext cx="366577" cy="376561"/>
            </a:xfrm>
            <a:custGeom>
              <a:avLst/>
              <a:gdLst>
                <a:gd name="T0" fmla="*/ 366577 w 158"/>
                <a:gd name="T1" fmla="*/ 230121 h 162"/>
                <a:gd name="T2" fmla="*/ 139206 w 158"/>
                <a:gd name="T3" fmla="*/ 30218 h 162"/>
                <a:gd name="T4" fmla="*/ 30161 w 158"/>
                <a:gd name="T5" fmla="*/ 34867 h 162"/>
                <a:gd name="T6" fmla="*/ 30161 w 158"/>
                <a:gd name="T7" fmla="*/ 34867 h 162"/>
                <a:gd name="T8" fmla="*/ 34802 w 158"/>
                <a:gd name="T9" fmla="*/ 144116 h 162"/>
                <a:gd name="T10" fmla="*/ 306254 w 158"/>
                <a:gd name="T11" fmla="*/ 376561 h 162"/>
                <a:gd name="T12" fmla="*/ 0 60000 65536"/>
                <a:gd name="T13" fmla="*/ 0 60000 65536"/>
                <a:gd name="T14" fmla="*/ 0 60000 65536"/>
                <a:gd name="T15" fmla="*/ 0 60000 65536"/>
                <a:gd name="T16" fmla="*/ 0 60000 65536"/>
                <a:gd name="T17" fmla="*/ 0 60000 65536"/>
                <a:gd name="T18" fmla="*/ 0 w 158"/>
                <a:gd name="T19" fmla="*/ 0 h 162"/>
                <a:gd name="T20" fmla="*/ 158 w 158"/>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58" h="162">
                  <a:moveTo>
                    <a:pt x="158" y="99"/>
                  </a:moveTo>
                  <a:cubicBezTo>
                    <a:pt x="60" y="13"/>
                    <a:pt x="60" y="13"/>
                    <a:pt x="60" y="13"/>
                  </a:cubicBezTo>
                  <a:cubicBezTo>
                    <a:pt x="46" y="0"/>
                    <a:pt x="25" y="1"/>
                    <a:pt x="13" y="15"/>
                  </a:cubicBezTo>
                  <a:cubicBezTo>
                    <a:pt x="13" y="15"/>
                    <a:pt x="13" y="15"/>
                    <a:pt x="13" y="15"/>
                  </a:cubicBezTo>
                  <a:cubicBezTo>
                    <a:pt x="0" y="29"/>
                    <a:pt x="2" y="50"/>
                    <a:pt x="15" y="62"/>
                  </a:cubicBezTo>
                  <a:cubicBezTo>
                    <a:pt x="132" y="162"/>
                    <a:pt x="132" y="162"/>
                    <a:pt x="132" y="162"/>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42" name="Oval 51">
              <a:extLst>
                <a:ext uri="{FF2B5EF4-FFF2-40B4-BE49-F238E27FC236}">
                  <a16:creationId xmlns:a16="http://schemas.microsoft.com/office/drawing/2014/main" xmlns="" id="{AE5EE261-9599-4A45-90D2-7D91EC71BEEF}"/>
                </a:ext>
              </a:extLst>
            </p:cNvPr>
            <p:cNvSpPr>
              <a:spLocks noChangeArrowheads="1"/>
            </p:cNvSpPr>
            <p:nvPr/>
          </p:nvSpPr>
          <p:spPr bwMode="auto">
            <a:xfrm>
              <a:off x="303817" y="0"/>
              <a:ext cx="362298" cy="362298"/>
            </a:xfrm>
            <a:prstGeom prst="ellipse">
              <a:avLst/>
            </a:pr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47113" name="组合 52">
            <a:extLst>
              <a:ext uri="{FF2B5EF4-FFF2-40B4-BE49-F238E27FC236}">
                <a16:creationId xmlns:a16="http://schemas.microsoft.com/office/drawing/2014/main" xmlns="" id="{9D11A6D7-9E91-478B-AF73-8D33A738D67B}"/>
              </a:ext>
            </a:extLst>
          </p:cNvPr>
          <p:cNvGrpSpPr>
            <a:grpSpLocks/>
          </p:cNvGrpSpPr>
          <p:nvPr/>
        </p:nvGrpSpPr>
        <p:grpSpPr bwMode="auto">
          <a:xfrm>
            <a:off x="7395318" y="4065613"/>
            <a:ext cx="434975" cy="415925"/>
            <a:chOff x="0" y="0"/>
            <a:chExt cx="2438400" cy="2332038"/>
          </a:xfrm>
        </p:grpSpPr>
        <p:sp>
          <p:nvSpPr>
            <p:cNvPr id="47133" name="Freeform 25">
              <a:extLst>
                <a:ext uri="{FF2B5EF4-FFF2-40B4-BE49-F238E27FC236}">
                  <a16:creationId xmlns:a16="http://schemas.microsoft.com/office/drawing/2014/main" xmlns="" id="{EBC20A00-40A6-4338-84B9-83F33E85D65F}"/>
                </a:ext>
              </a:extLst>
            </p:cNvPr>
            <p:cNvSpPr>
              <a:spLocks noChangeArrowheads="1"/>
            </p:cNvSpPr>
            <p:nvPr/>
          </p:nvSpPr>
          <p:spPr bwMode="auto">
            <a:xfrm>
              <a:off x="893763" y="1676400"/>
              <a:ext cx="655638" cy="655638"/>
            </a:xfrm>
            <a:custGeom>
              <a:avLst/>
              <a:gdLst>
                <a:gd name="T0" fmla="*/ 327025 w 413"/>
                <a:gd name="T1" fmla="*/ 655638 h 413"/>
                <a:gd name="T2" fmla="*/ 0 w 413"/>
                <a:gd name="T3" fmla="*/ 0 h 413"/>
                <a:gd name="T4" fmla="*/ 655638 w 413"/>
                <a:gd name="T5" fmla="*/ 0 h 413"/>
                <a:gd name="T6" fmla="*/ 327025 w 413"/>
                <a:gd name="T7" fmla="*/ 655638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47134" name="任意多边形 54">
              <a:extLst>
                <a:ext uri="{FF2B5EF4-FFF2-40B4-BE49-F238E27FC236}">
                  <a16:creationId xmlns:a16="http://schemas.microsoft.com/office/drawing/2014/main" xmlns="" id="{19A66025-AA1C-4EC2-AC12-63B295A57F81}"/>
                </a:ext>
              </a:extLst>
            </p:cNvPr>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grpSp>
      <p:grpSp>
        <p:nvGrpSpPr>
          <p:cNvPr id="47114" name="组合 55">
            <a:extLst>
              <a:ext uri="{FF2B5EF4-FFF2-40B4-BE49-F238E27FC236}">
                <a16:creationId xmlns:a16="http://schemas.microsoft.com/office/drawing/2014/main" xmlns="" id="{C293D901-75D2-4E48-845F-214B9752489D}"/>
              </a:ext>
            </a:extLst>
          </p:cNvPr>
          <p:cNvGrpSpPr>
            <a:grpSpLocks/>
          </p:cNvGrpSpPr>
          <p:nvPr/>
        </p:nvGrpSpPr>
        <p:grpSpPr bwMode="auto">
          <a:xfrm>
            <a:off x="10093572" y="2419003"/>
            <a:ext cx="582613" cy="442913"/>
            <a:chOff x="0" y="0"/>
            <a:chExt cx="509646" cy="387231"/>
          </a:xfrm>
        </p:grpSpPr>
        <p:sp>
          <p:nvSpPr>
            <p:cNvPr id="47131" name="Freeform 20">
              <a:extLst>
                <a:ext uri="{FF2B5EF4-FFF2-40B4-BE49-F238E27FC236}">
                  <a16:creationId xmlns:a16="http://schemas.microsoft.com/office/drawing/2014/main" xmlns="" id="{6A9EA163-EA8A-4F85-B6B0-385EB5FD712C}"/>
                </a:ext>
              </a:extLst>
            </p:cNvPr>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7132" name="Freeform 21">
              <a:extLst>
                <a:ext uri="{FF2B5EF4-FFF2-40B4-BE49-F238E27FC236}">
                  <a16:creationId xmlns:a16="http://schemas.microsoft.com/office/drawing/2014/main" xmlns="" id="{C30C57E9-62C8-45FB-8362-7179D437259F}"/>
                </a:ext>
              </a:extLst>
            </p:cNvPr>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47115" name="组合 58">
            <a:extLst>
              <a:ext uri="{FF2B5EF4-FFF2-40B4-BE49-F238E27FC236}">
                <a16:creationId xmlns:a16="http://schemas.microsoft.com/office/drawing/2014/main" xmlns="" id="{97D89115-6D88-4B10-847F-091EDBFE78B2}"/>
              </a:ext>
            </a:extLst>
          </p:cNvPr>
          <p:cNvGrpSpPr>
            <a:grpSpLocks/>
          </p:cNvGrpSpPr>
          <p:nvPr/>
        </p:nvGrpSpPr>
        <p:grpSpPr bwMode="auto">
          <a:xfrm>
            <a:off x="8329041" y="2063775"/>
            <a:ext cx="377825" cy="482600"/>
            <a:chOff x="0" y="0"/>
            <a:chExt cx="563562" cy="720725"/>
          </a:xfrm>
        </p:grpSpPr>
        <p:sp>
          <p:nvSpPr>
            <p:cNvPr id="47128" name="Freeform 32">
              <a:extLst>
                <a:ext uri="{FF2B5EF4-FFF2-40B4-BE49-F238E27FC236}">
                  <a16:creationId xmlns:a16="http://schemas.microsoft.com/office/drawing/2014/main" xmlns="" id="{B0FEF347-C07B-4407-A429-B6442C588BCC}"/>
                </a:ext>
              </a:extLst>
            </p:cNvPr>
            <p:cNvSpPr>
              <a:spLocks noChangeArrowheads="1"/>
            </p:cNvSpPr>
            <p:nvPr/>
          </p:nvSpPr>
          <p:spPr bwMode="auto">
            <a:xfrm>
              <a:off x="209550" y="0"/>
              <a:ext cx="142875" cy="720725"/>
            </a:xfrm>
            <a:custGeom>
              <a:avLst/>
              <a:gdLst>
                <a:gd name="T0" fmla="*/ 142875 w 64"/>
                <a:gd name="T1" fmla="*/ 648877 h 321"/>
                <a:gd name="T2" fmla="*/ 71438 w 64"/>
                <a:gd name="T3" fmla="*/ 720725 h 321"/>
                <a:gd name="T4" fmla="*/ 0 w 64"/>
                <a:gd name="T5" fmla="*/ 648877 h 321"/>
                <a:gd name="T6" fmla="*/ 0 w 64"/>
                <a:gd name="T7" fmla="*/ 71848 h 321"/>
                <a:gd name="T8" fmla="*/ 71438 w 64"/>
                <a:gd name="T9" fmla="*/ 0 h 321"/>
                <a:gd name="T10" fmla="*/ 142875 w 64"/>
                <a:gd name="T11" fmla="*/ 71848 h 321"/>
                <a:gd name="T12" fmla="*/ 142875 w 64"/>
                <a:gd name="T13" fmla="*/ 648877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47129" name="Freeform 33">
              <a:extLst>
                <a:ext uri="{FF2B5EF4-FFF2-40B4-BE49-F238E27FC236}">
                  <a16:creationId xmlns:a16="http://schemas.microsoft.com/office/drawing/2014/main" xmlns="" id="{D6BDD2FD-62C1-4783-A07A-99C82FA14090}"/>
                </a:ext>
              </a:extLst>
            </p:cNvPr>
            <p:cNvSpPr>
              <a:spLocks noChangeArrowheads="1"/>
            </p:cNvSpPr>
            <p:nvPr/>
          </p:nvSpPr>
          <p:spPr bwMode="auto">
            <a:xfrm>
              <a:off x="0" y="439737"/>
              <a:ext cx="141288" cy="280988"/>
            </a:xfrm>
            <a:custGeom>
              <a:avLst/>
              <a:gdLst>
                <a:gd name="T0" fmla="*/ 141288 w 63"/>
                <a:gd name="T1" fmla="*/ 209055 h 125"/>
                <a:gd name="T2" fmla="*/ 71765 w 63"/>
                <a:gd name="T3" fmla="*/ 280988 h 125"/>
                <a:gd name="T4" fmla="*/ 0 w 63"/>
                <a:gd name="T5" fmla="*/ 209055 h 125"/>
                <a:gd name="T6" fmla="*/ 0 w 63"/>
                <a:gd name="T7" fmla="*/ 71933 h 125"/>
                <a:gd name="T8" fmla="*/ 71765 w 63"/>
                <a:gd name="T9" fmla="*/ 0 h 125"/>
                <a:gd name="T10" fmla="*/ 141288 w 63"/>
                <a:gd name="T11" fmla="*/ 71933 h 125"/>
                <a:gd name="T12" fmla="*/ 141288 w 63"/>
                <a:gd name="T13" fmla="*/ 209055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47130" name="Freeform 34">
              <a:extLst>
                <a:ext uri="{FF2B5EF4-FFF2-40B4-BE49-F238E27FC236}">
                  <a16:creationId xmlns:a16="http://schemas.microsoft.com/office/drawing/2014/main" xmlns="" id="{A469E19D-6DAB-43A8-9149-68DA99A9467F}"/>
                </a:ext>
              </a:extLst>
            </p:cNvPr>
            <p:cNvSpPr>
              <a:spLocks noChangeArrowheads="1"/>
            </p:cNvSpPr>
            <p:nvPr/>
          </p:nvSpPr>
          <p:spPr bwMode="auto">
            <a:xfrm>
              <a:off x="420687" y="231775"/>
              <a:ext cx="142875" cy="488950"/>
            </a:xfrm>
            <a:custGeom>
              <a:avLst/>
              <a:gdLst>
                <a:gd name="T0" fmla="*/ 142875 w 64"/>
                <a:gd name="T1" fmla="*/ 417178 h 218"/>
                <a:gd name="T2" fmla="*/ 71438 w 64"/>
                <a:gd name="T3" fmla="*/ 488950 h 218"/>
                <a:gd name="T4" fmla="*/ 0 w 64"/>
                <a:gd name="T5" fmla="*/ 417178 h 218"/>
                <a:gd name="T6" fmla="*/ 0 w 64"/>
                <a:gd name="T7" fmla="*/ 71772 h 218"/>
                <a:gd name="T8" fmla="*/ 71438 w 64"/>
                <a:gd name="T9" fmla="*/ 0 h 218"/>
                <a:gd name="T10" fmla="*/ 142875 w 64"/>
                <a:gd name="T11" fmla="*/ 71772 h 218"/>
                <a:gd name="T12" fmla="*/ 142875 w 64"/>
                <a:gd name="T13" fmla="*/ 417178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grpSp>
      <p:sp>
        <p:nvSpPr>
          <p:cNvPr id="55" name="矩形 13">
            <a:extLst>
              <a:ext uri="{FF2B5EF4-FFF2-40B4-BE49-F238E27FC236}">
                <a16:creationId xmlns:a16="http://schemas.microsoft.com/office/drawing/2014/main" xmlns="" id="{9533CDB2-22CB-4D27-9391-547CD46CFDD3}"/>
              </a:ext>
            </a:extLst>
          </p:cNvPr>
          <p:cNvSpPr>
            <a:spLocks noChangeArrowheads="1"/>
          </p:cNvSpPr>
          <p:nvPr/>
        </p:nvSpPr>
        <p:spPr bwMode="auto">
          <a:xfrm>
            <a:off x="191344" y="3514363"/>
            <a:ext cx="31683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latin typeface="微软雅黑" panose="020B0503020204020204" pitchFamily="34" charset="-122"/>
                <a:ea typeface="微软雅黑" panose="020B0503020204020204" pitchFamily="34" charset="-122"/>
                <a:sym typeface="方正姚体" panose="02010601030101010101" pitchFamily="2" charset="-122"/>
              </a:rPr>
              <a:t>规划原则</a:t>
            </a:r>
            <a:r>
              <a:rPr lang="en-US" altLang="zh-CN" sz="3200" dirty="0" smtClean="0">
                <a:latin typeface="微软雅黑" panose="020B0503020204020204" pitchFamily="34" charset="-122"/>
                <a:ea typeface="微软雅黑" panose="020B0503020204020204" pitchFamily="34" charset="-122"/>
                <a:sym typeface="方正姚体" panose="02010601030101010101" pitchFamily="2" charset="-122"/>
              </a:rPr>
              <a:t> </a:t>
            </a:r>
            <a:endParaRPr lang="zh-CN" altLang="en-US" sz="3200" dirty="0">
              <a:latin typeface="微软雅黑" panose="020B0503020204020204" pitchFamily="34" charset="-122"/>
              <a:ea typeface="微软雅黑" panose="020B0503020204020204" pitchFamily="34" charset="-122"/>
              <a:sym typeface="方正姚体" panose="02010601030101010101" pitchFamily="2" charset="-122"/>
            </a:endParaRPr>
          </a:p>
          <a:p>
            <a:pPr eaLnBrk="1" hangingPunct="1"/>
            <a:endPar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7" name="图示 56"/>
          <p:cNvGraphicFramePr/>
          <p:nvPr>
            <p:extLst>
              <p:ext uri="{D42A27DB-BD31-4B8C-83A1-F6EECF244321}">
                <p14:modId xmlns:p14="http://schemas.microsoft.com/office/powerpoint/2010/main" val="245034835"/>
              </p:ext>
            </p:extLst>
          </p:nvPr>
        </p:nvGraphicFramePr>
        <p:xfrm>
          <a:off x="2225971" y="1551750"/>
          <a:ext cx="4518101" cy="490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12</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6">
            <a:extLst>
              <a:ext uri="{FF2B5EF4-FFF2-40B4-BE49-F238E27FC236}">
                <a16:creationId xmlns:a16="http://schemas.microsoft.com/office/drawing/2014/main" xmlns="" id="{4CE0BADB-A9CF-4B6D-8956-22849B6B2BF8}"/>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prstClr val="white"/>
                </a:solidFill>
                <a:latin typeface="微软雅黑" panose="020B0503020204020204" pitchFamily="34" charset="-122"/>
                <a:ea typeface="微软雅黑" panose="020B0503020204020204" pitchFamily="34" charset="-122"/>
              </a:rPr>
              <a:t>一 概述</a:t>
            </a:r>
            <a:r>
              <a:rPr lang="en-US" altLang="zh-CN" sz="2800" b="1" dirty="0">
                <a:solidFill>
                  <a:prstClr val="white"/>
                </a:solidFill>
                <a:latin typeface="微软雅黑" panose="020B0503020204020204" pitchFamily="34" charset="-122"/>
                <a:ea typeface="微软雅黑" panose="020B0503020204020204" pitchFamily="34" charset="-122"/>
              </a:rPr>
              <a:t>-</a:t>
            </a:r>
            <a:r>
              <a:rPr lang="zh-CN" altLang="en-US" sz="2400" b="1" dirty="0" smtClean="0">
                <a:solidFill>
                  <a:prstClr val="white"/>
                </a:solidFill>
                <a:latin typeface="微软雅黑" panose="020B0503020204020204" pitchFamily="34" charset="-122"/>
                <a:ea typeface="微软雅黑" panose="020B0503020204020204" pitchFamily="34" charset="-122"/>
              </a:rPr>
              <a:t>规划原则及思路（</a:t>
            </a:r>
            <a:r>
              <a:rPr lang="en-US" altLang="zh-CN" sz="2400" b="1" dirty="0" smtClean="0">
                <a:solidFill>
                  <a:prstClr val="white"/>
                </a:solidFill>
                <a:latin typeface="微软雅黑" panose="020B0503020204020204" pitchFamily="34" charset="-122"/>
                <a:ea typeface="微软雅黑" panose="020B0503020204020204" pitchFamily="34" charset="-122"/>
              </a:rPr>
              <a:t>2/2</a:t>
            </a:r>
            <a:r>
              <a:rPr lang="zh-CN" altLang="en-US" sz="2400" b="1" dirty="0" smtClean="0">
                <a:solidFill>
                  <a:prstClr val="white"/>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47107" name="Oval 9">
            <a:extLst>
              <a:ext uri="{FF2B5EF4-FFF2-40B4-BE49-F238E27FC236}">
                <a16:creationId xmlns:a16="http://schemas.microsoft.com/office/drawing/2014/main" xmlns="" id="{06BAEFB0-2709-4063-8786-6E9DFB614595}"/>
              </a:ext>
            </a:extLst>
          </p:cNvPr>
          <p:cNvSpPr>
            <a:spLocks noChangeArrowheads="1"/>
          </p:cNvSpPr>
          <p:nvPr/>
        </p:nvSpPr>
        <p:spPr bwMode="auto">
          <a:xfrm>
            <a:off x="7627863" y="1628800"/>
            <a:ext cx="1417637" cy="1419225"/>
          </a:xfrm>
          <a:prstGeom prst="ellipse">
            <a:avLst/>
          </a:prstGeom>
          <a:solidFill>
            <a:srgbClr val="F3C626"/>
          </a:solidFill>
          <a:ln>
            <a:noFill/>
          </a:ln>
          <a:extLst>
            <a:ext uri="{91240B29-F687-4F45-9708-019B960494DF}">
              <a14:hiddenLine xmlns:a14="http://schemas.microsoft.com/office/drawing/2010/main" w="19050">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109" name="Oval 15">
            <a:extLst>
              <a:ext uri="{FF2B5EF4-FFF2-40B4-BE49-F238E27FC236}">
                <a16:creationId xmlns:a16="http://schemas.microsoft.com/office/drawing/2014/main" xmlns="" id="{3153A2FB-57E3-4D2E-9EC6-0A79B4B423CE}"/>
              </a:ext>
            </a:extLst>
          </p:cNvPr>
          <p:cNvSpPr>
            <a:spLocks noChangeArrowheads="1"/>
          </p:cNvSpPr>
          <p:nvPr/>
        </p:nvSpPr>
        <p:spPr bwMode="auto">
          <a:xfrm>
            <a:off x="9407450" y="1986955"/>
            <a:ext cx="1417637" cy="1419225"/>
          </a:xfrm>
          <a:prstGeom prst="ellipse">
            <a:avLst/>
          </a:prstGeom>
          <a:solidFill>
            <a:srgbClr val="2FAAE6"/>
          </a:solidFill>
          <a:ln>
            <a:noFill/>
          </a:ln>
          <a:extLst>
            <a:ext uri="{91240B29-F687-4F45-9708-019B960494DF}">
              <a14:hiddenLine xmlns:a14="http://schemas.microsoft.com/office/drawing/2010/main" w="19050">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7110" name="组合 21">
            <a:extLst>
              <a:ext uri="{FF2B5EF4-FFF2-40B4-BE49-F238E27FC236}">
                <a16:creationId xmlns:a16="http://schemas.microsoft.com/office/drawing/2014/main" xmlns="" id="{77BFC388-B62F-4D73-8E56-7C89EAB78093}"/>
              </a:ext>
            </a:extLst>
          </p:cNvPr>
          <p:cNvGrpSpPr>
            <a:grpSpLocks/>
          </p:cNvGrpSpPr>
          <p:nvPr/>
        </p:nvGrpSpPr>
        <p:grpSpPr bwMode="auto">
          <a:xfrm>
            <a:off x="10055522" y="2995067"/>
            <a:ext cx="1042988" cy="1804988"/>
            <a:chOff x="0" y="0"/>
            <a:chExt cx="1044103" cy="1804356"/>
          </a:xfrm>
        </p:grpSpPr>
        <p:sp>
          <p:nvSpPr>
            <p:cNvPr id="47153" name="Freeform 5">
              <a:extLst>
                <a:ext uri="{FF2B5EF4-FFF2-40B4-BE49-F238E27FC236}">
                  <a16:creationId xmlns:a16="http://schemas.microsoft.com/office/drawing/2014/main" xmlns="" id="{3EE67BF9-274A-4505-8DED-95545E0B3706}"/>
                </a:ext>
              </a:extLst>
            </p:cNvPr>
            <p:cNvSpPr>
              <a:spLocks noChangeArrowheads="1"/>
            </p:cNvSpPr>
            <p:nvPr/>
          </p:nvSpPr>
          <p:spPr bwMode="auto">
            <a:xfrm>
              <a:off x="651851" y="0"/>
              <a:ext cx="392252" cy="417926"/>
            </a:xfrm>
            <a:custGeom>
              <a:avLst/>
              <a:gdLst>
                <a:gd name="T0" fmla="*/ 257633 w 169"/>
                <a:gd name="T1" fmla="*/ 385421 h 180"/>
                <a:gd name="T2" fmla="*/ 362079 w 169"/>
                <a:gd name="T3" fmla="*/ 387742 h 180"/>
                <a:gd name="T4" fmla="*/ 362079 w 169"/>
                <a:gd name="T5" fmla="*/ 387742 h 180"/>
                <a:gd name="T6" fmla="*/ 357437 w 169"/>
                <a:gd name="T7" fmla="*/ 255399 h 180"/>
                <a:gd name="T8" fmla="*/ 139261 w 169"/>
                <a:gd name="T9" fmla="*/ 34827 h 180"/>
                <a:gd name="T10" fmla="*/ 32494 w 169"/>
                <a:gd name="T11" fmla="*/ 27862 h 180"/>
                <a:gd name="T12" fmla="*/ 32494 w 169"/>
                <a:gd name="T13" fmla="*/ 27862 h 180"/>
                <a:gd name="T14" fmla="*/ 27852 w 169"/>
                <a:gd name="T15" fmla="*/ 134665 h 180"/>
                <a:gd name="T16" fmla="*/ 257633 w 169"/>
                <a:gd name="T17" fmla="*/ 385421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0"/>
                <a:gd name="T29" fmla="*/ 169 w 169"/>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0">
                  <a:moveTo>
                    <a:pt x="111" y="166"/>
                  </a:moveTo>
                  <a:cubicBezTo>
                    <a:pt x="123" y="180"/>
                    <a:pt x="142" y="179"/>
                    <a:pt x="156" y="167"/>
                  </a:cubicBezTo>
                  <a:cubicBezTo>
                    <a:pt x="156" y="167"/>
                    <a:pt x="156" y="167"/>
                    <a:pt x="156" y="167"/>
                  </a:cubicBezTo>
                  <a:cubicBezTo>
                    <a:pt x="169" y="155"/>
                    <a:pt x="166" y="123"/>
                    <a:pt x="154" y="110"/>
                  </a:cubicBezTo>
                  <a:cubicBezTo>
                    <a:pt x="60" y="15"/>
                    <a:pt x="60" y="15"/>
                    <a:pt x="60" y="15"/>
                  </a:cubicBezTo>
                  <a:cubicBezTo>
                    <a:pt x="48" y="1"/>
                    <a:pt x="28" y="0"/>
                    <a:pt x="14" y="12"/>
                  </a:cubicBezTo>
                  <a:cubicBezTo>
                    <a:pt x="14" y="12"/>
                    <a:pt x="14" y="12"/>
                    <a:pt x="14" y="12"/>
                  </a:cubicBezTo>
                  <a:cubicBezTo>
                    <a:pt x="1" y="24"/>
                    <a:pt x="0" y="45"/>
                    <a:pt x="12" y="58"/>
                  </a:cubicBezTo>
                  <a:lnTo>
                    <a:pt x="111" y="16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4" name="Freeform 6">
              <a:extLst>
                <a:ext uri="{FF2B5EF4-FFF2-40B4-BE49-F238E27FC236}">
                  <a16:creationId xmlns:a16="http://schemas.microsoft.com/office/drawing/2014/main" xmlns="" id="{AECC3620-2ABF-45CC-BE12-C03B4EC32A3D}"/>
                </a:ext>
              </a:extLst>
            </p:cNvPr>
            <p:cNvSpPr>
              <a:spLocks noChangeArrowheads="1"/>
            </p:cNvSpPr>
            <p:nvPr/>
          </p:nvSpPr>
          <p:spPr bwMode="auto">
            <a:xfrm>
              <a:off x="576253" y="309521"/>
              <a:ext cx="436469" cy="276716"/>
            </a:xfrm>
            <a:custGeom>
              <a:avLst/>
              <a:gdLst>
                <a:gd name="T0" fmla="*/ 299492 w 188"/>
                <a:gd name="T1" fmla="*/ 0 h 119"/>
                <a:gd name="T2" fmla="*/ 39468 w 188"/>
                <a:gd name="T3" fmla="*/ 144171 h 119"/>
                <a:gd name="T4" fmla="*/ 27860 w 188"/>
                <a:gd name="T5" fmla="*/ 223233 h 119"/>
                <a:gd name="T6" fmla="*/ 27860 w 188"/>
                <a:gd name="T7" fmla="*/ 223233 h 119"/>
                <a:gd name="T8" fmla="*/ 130012 w 188"/>
                <a:gd name="T9" fmla="*/ 258113 h 119"/>
                <a:gd name="T10" fmla="*/ 436469 w 188"/>
                <a:gd name="T11" fmla="*/ 81387 h 119"/>
                <a:gd name="T12" fmla="*/ 0 60000 65536"/>
                <a:gd name="T13" fmla="*/ 0 60000 65536"/>
                <a:gd name="T14" fmla="*/ 0 60000 65536"/>
                <a:gd name="T15" fmla="*/ 0 60000 65536"/>
                <a:gd name="T16" fmla="*/ 0 60000 65536"/>
                <a:gd name="T17" fmla="*/ 0 60000 65536"/>
                <a:gd name="T18" fmla="*/ 0 w 188"/>
                <a:gd name="T19" fmla="*/ 0 h 119"/>
                <a:gd name="T20" fmla="*/ 188 w 188"/>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88" h="119">
                  <a:moveTo>
                    <a:pt x="129" y="0"/>
                  </a:moveTo>
                  <a:cubicBezTo>
                    <a:pt x="17" y="62"/>
                    <a:pt x="17" y="62"/>
                    <a:pt x="17" y="62"/>
                  </a:cubicBezTo>
                  <a:cubicBezTo>
                    <a:pt x="0" y="70"/>
                    <a:pt x="3" y="80"/>
                    <a:pt x="12" y="96"/>
                  </a:cubicBezTo>
                  <a:cubicBezTo>
                    <a:pt x="12" y="96"/>
                    <a:pt x="12" y="96"/>
                    <a:pt x="12" y="96"/>
                  </a:cubicBezTo>
                  <a:cubicBezTo>
                    <a:pt x="20" y="113"/>
                    <a:pt x="40" y="119"/>
                    <a:pt x="56" y="111"/>
                  </a:cubicBezTo>
                  <a:cubicBezTo>
                    <a:pt x="188" y="35"/>
                    <a:pt x="188" y="35"/>
                    <a:pt x="188" y="35"/>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5" name="Freeform 26">
              <a:extLst>
                <a:ext uri="{FF2B5EF4-FFF2-40B4-BE49-F238E27FC236}">
                  <a16:creationId xmlns:a16="http://schemas.microsoft.com/office/drawing/2014/main" xmlns="" id="{109F8417-2D44-46BA-A369-92AE4841F9C9}"/>
                </a:ext>
              </a:extLst>
            </p:cNvPr>
            <p:cNvSpPr>
              <a:spLocks noChangeArrowheads="1"/>
            </p:cNvSpPr>
            <p:nvPr/>
          </p:nvSpPr>
          <p:spPr bwMode="auto">
            <a:xfrm>
              <a:off x="487818" y="318079"/>
              <a:ext cx="410794" cy="797340"/>
            </a:xfrm>
            <a:custGeom>
              <a:avLst/>
              <a:gdLst>
                <a:gd name="T0" fmla="*/ 373660 w 177"/>
                <a:gd name="T1" fmla="*/ 0 h 343"/>
                <a:gd name="T2" fmla="*/ 369018 w 177"/>
                <a:gd name="T3" fmla="*/ 153424 h 343"/>
                <a:gd name="T4" fmla="*/ 327243 w 177"/>
                <a:gd name="T5" fmla="*/ 741549 h 343"/>
                <a:gd name="T6" fmla="*/ 248333 w 177"/>
                <a:gd name="T7" fmla="*/ 762471 h 343"/>
                <a:gd name="T8" fmla="*/ 97477 w 177"/>
                <a:gd name="T9" fmla="*/ 753172 h 343"/>
                <a:gd name="T10" fmla="*/ 4642 w 177"/>
                <a:gd name="T11" fmla="*/ 676460 h 343"/>
                <a:gd name="T12" fmla="*/ 4642 w 177"/>
                <a:gd name="T13" fmla="*/ 199916 h 343"/>
                <a:gd name="T14" fmla="*/ 373660 w 177"/>
                <a:gd name="T15" fmla="*/ 0 h 343"/>
                <a:gd name="T16" fmla="*/ 0 60000 65536"/>
                <a:gd name="T17" fmla="*/ 0 60000 65536"/>
                <a:gd name="T18" fmla="*/ 0 60000 65536"/>
                <a:gd name="T19" fmla="*/ 0 60000 65536"/>
                <a:gd name="T20" fmla="*/ 0 60000 65536"/>
                <a:gd name="T21" fmla="*/ 0 60000 65536"/>
                <a:gd name="T22" fmla="*/ 0 60000 65536"/>
                <a:gd name="T23" fmla="*/ 0 60000 65536"/>
                <a:gd name="T24" fmla="*/ 0 w 177"/>
                <a:gd name="T25" fmla="*/ 0 h 343"/>
                <a:gd name="T26" fmla="*/ 177 w 177"/>
                <a:gd name="T27" fmla="*/ 343 h 3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 h="343">
                  <a:moveTo>
                    <a:pt x="161" y="0"/>
                  </a:moveTo>
                  <a:cubicBezTo>
                    <a:pt x="177" y="27"/>
                    <a:pt x="161" y="43"/>
                    <a:pt x="159" y="66"/>
                  </a:cubicBezTo>
                  <a:cubicBezTo>
                    <a:pt x="141" y="319"/>
                    <a:pt x="141" y="319"/>
                    <a:pt x="141" y="319"/>
                  </a:cubicBezTo>
                  <a:cubicBezTo>
                    <a:pt x="140" y="343"/>
                    <a:pt x="131" y="330"/>
                    <a:pt x="107" y="328"/>
                  </a:cubicBezTo>
                  <a:cubicBezTo>
                    <a:pt x="42" y="324"/>
                    <a:pt x="42" y="324"/>
                    <a:pt x="42" y="324"/>
                  </a:cubicBezTo>
                  <a:cubicBezTo>
                    <a:pt x="18" y="323"/>
                    <a:pt x="0" y="315"/>
                    <a:pt x="2" y="291"/>
                  </a:cubicBezTo>
                  <a:cubicBezTo>
                    <a:pt x="2" y="86"/>
                    <a:pt x="2" y="86"/>
                    <a:pt x="2" y="86"/>
                  </a:cubicBezTo>
                  <a:lnTo>
                    <a:pt x="161" y="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6" name="Freeform 27">
              <a:extLst>
                <a:ext uri="{FF2B5EF4-FFF2-40B4-BE49-F238E27FC236}">
                  <a16:creationId xmlns:a16="http://schemas.microsoft.com/office/drawing/2014/main" xmlns="" id="{130350E9-0540-4362-8892-1E0495D23EE2}"/>
                </a:ext>
              </a:extLst>
            </p:cNvPr>
            <p:cNvSpPr>
              <a:spLocks noChangeArrowheads="1"/>
            </p:cNvSpPr>
            <p:nvPr/>
          </p:nvSpPr>
          <p:spPr bwMode="auto">
            <a:xfrm>
              <a:off x="402236" y="773092"/>
              <a:ext cx="318081" cy="631881"/>
            </a:xfrm>
            <a:custGeom>
              <a:avLst/>
              <a:gdLst>
                <a:gd name="T0" fmla="*/ 190384 w 137"/>
                <a:gd name="T1" fmla="*/ 552896 h 272"/>
                <a:gd name="T2" fmla="*/ 78940 w 137"/>
                <a:gd name="T3" fmla="*/ 617942 h 272"/>
                <a:gd name="T4" fmla="*/ 78940 w 137"/>
                <a:gd name="T5" fmla="*/ 617942 h 272"/>
                <a:gd name="T6" fmla="*/ 13931 w 137"/>
                <a:gd name="T7" fmla="*/ 506434 h 272"/>
                <a:gd name="T8" fmla="*/ 127697 w 137"/>
                <a:gd name="T9" fmla="*/ 76662 h 272"/>
                <a:gd name="T10" fmla="*/ 239141 w 137"/>
                <a:gd name="T11" fmla="*/ 11615 h 272"/>
                <a:gd name="T12" fmla="*/ 239141 w 137"/>
                <a:gd name="T13" fmla="*/ 11615 h 272"/>
                <a:gd name="T14" fmla="*/ 304150 w 137"/>
                <a:gd name="T15" fmla="*/ 125447 h 272"/>
                <a:gd name="T16" fmla="*/ 190384 w 137"/>
                <a:gd name="T17" fmla="*/ 552896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272"/>
                <a:gd name="T29" fmla="*/ 137 w 137"/>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272">
                  <a:moveTo>
                    <a:pt x="82" y="238"/>
                  </a:moveTo>
                  <a:cubicBezTo>
                    <a:pt x="76" y="259"/>
                    <a:pt x="55" y="272"/>
                    <a:pt x="34" y="266"/>
                  </a:cubicBezTo>
                  <a:cubicBezTo>
                    <a:pt x="34" y="266"/>
                    <a:pt x="34" y="266"/>
                    <a:pt x="34" y="266"/>
                  </a:cubicBezTo>
                  <a:cubicBezTo>
                    <a:pt x="13" y="261"/>
                    <a:pt x="0" y="239"/>
                    <a:pt x="6" y="218"/>
                  </a:cubicBezTo>
                  <a:cubicBezTo>
                    <a:pt x="55" y="33"/>
                    <a:pt x="55" y="33"/>
                    <a:pt x="55" y="33"/>
                  </a:cubicBezTo>
                  <a:cubicBezTo>
                    <a:pt x="60" y="12"/>
                    <a:pt x="82" y="0"/>
                    <a:pt x="103" y="5"/>
                  </a:cubicBezTo>
                  <a:cubicBezTo>
                    <a:pt x="103" y="5"/>
                    <a:pt x="103" y="5"/>
                    <a:pt x="103" y="5"/>
                  </a:cubicBezTo>
                  <a:cubicBezTo>
                    <a:pt x="124" y="11"/>
                    <a:pt x="137" y="33"/>
                    <a:pt x="131" y="54"/>
                  </a:cubicBezTo>
                  <a:lnTo>
                    <a:pt x="82" y="238"/>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7" name="Freeform 28">
              <a:extLst>
                <a:ext uri="{FF2B5EF4-FFF2-40B4-BE49-F238E27FC236}">
                  <a16:creationId xmlns:a16="http://schemas.microsoft.com/office/drawing/2014/main" xmlns="" id="{8222655E-668E-4823-8D47-42A10770FFFB}"/>
                </a:ext>
              </a:extLst>
            </p:cNvPr>
            <p:cNvSpPr>
              <a:spLocks noChangeArrowheads="1"/>
            </p:cNvSpPr>
            <p:nvPr/>
          </p:nvSpPr>
          <p:spPr bwMode="auto">
            <a:xfrm>
              <a:off x="315228" y="1233808"/>
              <a:ext cx="280995" cy="570548"/>
            </a:xfrm>
            <a:custGeom>
              <a:avLst/>
              <a:gdLst>
                <a:gd name="T0" fmla="*/ 190426 w 121"/>
                <a:gd name="T1" fmla="*/ 489372 h 246"/>
                <a:gd name="T2" fmla="*/ 83602 w 121"/>
                <a:gd name="T3" fmla="*/ 561271 h 246"/>
                <a:gd name="T4" fmla="*/ 83602 w 121"/>
                <a:gd name="T5" fmla="*/ 561271 h 246"/>
                <a:gd name="T6" fmla="*/ 11611 w 121"/>
                <a:gd name="T7" fmla="*/ 452264 h 246"/>
                <a:gd name="T8" fmla="*/ 90569 w 121"/>
                <a:gd name="T9" fmla="*/ 81176 h 246"/>
                <a:gd name="T10" fmla="*/ 199715 w 121"/>
                <a:gd name="T11" fmla="*/ 9277 h 246"/>
                <a:gd name="T12" fmla="*/ 199715 w 121"/>
                <a:gd name="T13" fmla="*/ 9277 h 246"/>
                <a:gd name="T14" fmla="*/ 269384 w 121"/>
                <a:gd name="T15" fmla="*/ 115965 h 246"/>
                <a:gd name="T16" fmla="*/ 190426 w 121"/>
                <a:gd name="T17" fmla="*/ 489372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246"/>
                <a:gd name="T29" fmla="*/ 121 w 121"/>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246">
                  <a:moveTo>
                    <a:pt x="82" y="211"/>
                  </a:moveTo>
                  <a:cubicBezTo>
                    <a:pt x="78" y="232"/>
                    <a:pt x="57" y="246"/>
                    <a:pt x="36" y="242"/>
                  </a:cubicBezTo>
                  <a:cubicBezTo>
                    <a:pt x="36" y="242"/>
                    <a:pt x="36" y="242"/>
                    <a:pt x="36" y="242"/>
                  </a:cubicBezTo>
                  <a:cubicBezTo>
                    <a:pt x="14" y="237"/>
                    <a:pt x="0" y="216"/>
                    <a:pt x="5" y="195"/>
                  </a:cubicBezTo>
                  <a:cubicBezTo>
                    <a:pt x="39" y="35"/>
                    <a:pt x="39" y="35"/>
                    <a:pt x="39" y="35"/>
                  </a:cubicBezTo>
                  <a:cubicBezTo>
                    <a:pt x="43" y="13"/>
                    <a:pt x="64" y="0"/>
                    <a:pt x="86" y="4"/>
                  </a:cubicBezTo>
                  <a:cubicBezTo>
                    <a:pt x="86" y="4"/>
                    <a:pt x="86" y="4"/>
                    <a:pt x="86" y="4"/>
                  </a:cubicBezTo>
                  <a:cubicBezTo>
                    <a:pt x="107" y="8"/>
                    <a:pt x="121" y="29"/>
                    <a:pt x="116" y="50"/>
                  </a:cubicBezTo>
                  <a:lnTo>
                    <a:pt x="82" y="21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8" name="Freeform 29">
              <a:extLst>
                <a:ext uri="{FF2B5EF4-FFF2-40B4-BE49-F238E27FC236}">
                  <a16:creationId xmlns:a16="http://schemas.microsoft.com/office/drawing/2014/main" xmlns="" id="{17460082-56B7-4CFC-998E-EC4EEB8C6957}"/>
                </a:ext>
              </a:extLst>
            </p:cNvPr>
            <p:cNvSpPr>
              <a:spLocks noChangeArrowheads="1"/>
            </p:cNvSpPr>
            <p:nvPr/>
          </p:nvSpPr>
          <p:spPr bwMode="auto">
            <a:xfrm>
              <a:off x="596222" y="753122"/>
              <a:ext cx="253894" cy="633308"/>
            </a:xfrm>
            <a:custGeom>
              <a:avLst/>
              <a:gdLst>
                <a:gd name="T0" fmla="*/ 246906 w 109"/>
                <a:gd name="T1" fmla="*/ 524277 h 273"/>
                <a:gd name="T2" fmla="*/ 167710 w 109"/>
                <a:gd name="T3" fmla="*/ 626349 h 273"/>
                <a:gd name="T4" fmla="*/ 167710 w 109"/>
                <a:gd name="T5" fmla="*/ 626349 h 273"/>
                <a:gd name="T6" fmla="*/ 65220 w 109"/>
                <a:gd name="T7" fmla="*/ 547475 h 273"/>
                <a:gd name="T8" fmla="*/ 6988 w 109"/>
                <a:gd name="T9" fmla="*/ 109031 h 273"/>
                <a:gd name="T10" fmla="*/ 86184 w 109"/>
                <a:gd name="T11" fmla="*/ 4640 h 273"/>
                <a:gd name="T12" fmla="*/ 86184 w 109"/>
                <a:gd name="T13" fmla="*/ 4640 h 273"/>
                <a:gd name="T14" fmla="*/ 188674 w 109"/>
                <a:gd name="T15" fmla="*/ 83513 h 273"/>
                <a:gd name="T16" fmla="*/ 246906 w 109"/>
                <a:gd name="T17" fmla="*/ 52427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273"/>
                <a:gd name="T29" fmla="*/ 109 w 109"/>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273">
                  <a:moveTo>
                    <a:pt x="106" y="226"/>
                  </a:moveTo>
                  <a:cubicBezTo>
                    <a:pt x="109" y="247"/>
                    <a:pt x="94" y="267"/>
                    <a:pt x="72" y="270"/>
                  </a:cubicBezTo>
                  <a:cubicBezTo>
                    <a:pt x="72" y="270"/>
                    <a:pt x="72" y="270"/>
                    <a:pt x="72" y="270"/>
                  </a:cubicBezTo>
                  <a:cubicBezTo>
                    <a:pt x="51" y="273"/>
                    <a:pt x="31" y="258"/>
                    <a:pt x="28" y="236"/>
                  </a:cubicBezTo>
                  <a:cubicBezTo>
                    <a:pt x="3" y="47"/>
                    <a:pt x="3" y="47"/>
                    <a:pt x="3" y="47"/>
                  </a:cubicBezTo>
                  <a:cubicBezTo>
                    <a:pt x="0" y="25"/>
                    <a:pt x="16" y="5"/>
                    <a:pt x="37" y="2"/>
                  </a:cubicBezTo>
                  <a:cubicBezTo>
                    <a:pt x="37" y="2"/>
                    <a:pt x="37" y="2"/>
                    <a:pt x="37" y="2"/>
                  </a:cubicBezTo>
                  <a:cubicBezTo>
                    <a:pt x="59" y="0"/>
                    <a:pt x="79" y="15"/>
                    <a:pt x="81" y="36"/>
                  </a:cubicBezTo>
                  <a:lnTo>
                    <a:pt x="106" y="22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9" name="Freeform 30">
              <a:extLst>
                <a:ext uri="{FF2B5EF4-FFF2-40B4-BE49-F238E27FC236}">
                  <a16:creationId xmlns:a16="http://schemas.microsoft.com/office/drawing/2014/main" xmlns="" id="{79F30179-80F2-4978-A7B5-36DBDFE1C522}"/>
                </a:ext>
              </a:extLst>
            </p:cNvPr>
            <p:cNvSpPr>
              <a:spLocks noChangeArrowheads="1"/>
            </p:cNvSpPr>
            <p:nvPr/>
          </p:nvSpPr>
          <p:spPr bwMode="auto">
            <a:xfrm>
              <a:off x="657557" y="1219545"/>
              <a:ext cx="268157" cy="573400"/>
            </a:xfrm>
            <a:custGeom>
              <a:avLst/>
              <a:gdLst>
                <a:gd name="T0" fmla="*/ 258910 w 116"/>
                <a:gd name="T1" fmla="*/ 455006 h 247"/>
                <a:gd name="T2" fmla="*/ 184936 w 116"/>
                <a:gd name="T3" fmla="*/ 564114 h 247"/>
                <a:gd name="T4" fmla="*/ 184936 w 116"/>
                <a:gd name="T5" fmla="*/ 564114 h 247"/>
                <a:gd name="T6" fmla="*/ 78598 w 116"/>
                <a:gd name="T7" fmla="*/ 489828 h 247"/>
                <a:gd name="T8" fmla="*/ 9247 w 116"/>
                <a:gd name="T9" fmla="*/ 116073 h 247"/>
                <a:gd name="T10" fmla="*/ 83221 w 116"/>
                <a:gd name="T11" fmla="*/ 9286 h 247"/>
                <a:gd name="T12" fmla="*/ 83221 w 116"/>
                <a:gd name="T13" fmla="*/ 9286 h 247"/>
                <a:gd name="T14" fmla="*/ 189559 w 116"/>
                <a:gd name="T15" fmla="*/ 81251 h 247"/>
                <a:gd name="T16" fmla="*/ 258910 w 116"/>
                <a:gd name="T17" fmla="*/ 455006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
                <a:gd name="T28" fmla="*/ 0 h 247"/>
                <a:gd name="T29" fmla="*/ 116 w 11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 h="247">
                  <a:moveTo>
                    <a:pt x="112" y="196"/>
                  </a:moveTo>
                  <a:cubicBezTo>
                    <a:pt x="116" y="218"/>
                    <a:pt x="102" y="238"/>
                    <a:pt x="80" y="243"/>
                  </a:cubicBezTo>
                  <a:cubicBezTo>
                    <a:pt x="80" y="243"/>
                    <a:pt x="80" y="243"/>
                    <a:pt x="80" y="243"/>
                  </a:cubicBezTo>
                  <a:cubicBezTo>
                    <a:pt x="59" y="247"/>
                    <a:pt x="38" y="233"/>
                    <a:pt x="34" y="211"/>
                  </a:cubicBezTo>
                  <a:cubicBezTo>
                    <a:pt x="4" y="50"/>
                    <a:pt x="4" y="50"/>
                    <a:pt x="4" y="50"/>
                  </a:cubicBezTo>
                  <a:cubicBezTo>
                    <a:pt x="0" y="29"/>
                    <a:pt x="14" y="8"/>
                    <a:pt x="36" y="4"/>
                  </a:cubicBezTo>
                  <a:cubicBezTo>
                    <a:pt x="36" y="4"/>
                    <a:pt x="36" y="4"/>
                    <a:pt x="36" y="4"/>
                  </a:cubicBezTo>
                  <a:cubicBezTo>
                    <a:pt x="57" y="0"/>
                    <a:pt x="78" y="14"/>
                    <a:pt x="82" y="35"/>
                  </a:cubicBezTo>
                  <a:lnTo>
                    <a:pt x="112" y="196"/>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60" name="Freeform 31">
              <a:extLst>
                <a:ext uri="{FF2B5EF4-FFF2-40B4-BE49-F238E27FC236}">
                  <a16:creationId xmlns:a16="http://schemas.microsoft.com/office/drawing/2014/main" xmlns="" id="{74364615-26CA-44DA-92F9-D7EAE41FBFD5}"/>
                </a:ext>
              </a:extLst>
            </p:cNvPr>
            <p:cNvSpPr>
              <a:spLocks noChangeArrowheads="1"/>
            </p:cNvSpPr>
            <p:nvPr/>
          </p:nvSpPr>
          <p:spPr bwMode="auto">
            <a:xfrm>
              <a:off x="385120" y="61333"/>
              <a:ext cx="355166" cy="355165"/>
            </a:xfrm>
            <a:custGeom>
              <a:avLst/>
              <a:gdLst>
                <a:gd name="T0" fmla="*/ 350523 w 153"/>
                <a:gd name="T1" fmla="*/ 188029 h 153"/>
                <a:gd name="T2" fmla="*/ 169458 w 153"/>
                <a:gd name="T3" fmla="*/ 350522 h 153"/>
                <a:gd name="T4" fmla="*/ 6964 w 153"/>
                <a:gd name="T5" fmla="*/ 169458 h 153"/>
                <a:gd name="T6" fmla="*/ 188029 w 153"/>
                <a:gd name="T7" fmla="*/ 6964 h 153"/>
                <a:gd name="T8" fmla="*/ 350523 w 153"/>
                <a:gd name="T9" fmla="*/ 188029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151" y="81"/>
                  </a:moveTo>
                  <a:cubicBezTo>
                    <a:pt x="149" y="122"/>
                    <a:pt x="114" y="153"/>
                    <a:pt x="73" y="151"/>
                  </a:cubicBezTo>
                  <a:cubicBezTo>
                    <a:pt x="32" y="149"/>
                    <a:pt x="0" y="114"/>
                    <a:pt x="3" y="73"/>
                  </a:cubicBezTo>
                  <a:cubicBezTo>
                    <a:pt x="5" y="32"/>
                    <a:pt x="40" y="0"/>
                    <a:pt x="81" y="3"/>
                  </a:cubicBezTo>
                  <a:cubicBezTo>
                    <a:pt x="122" y="5"/>
                    <a:pt x="153" y="40"/>
                    <a:pt x="151" y="81"/>
                  </a:cubicBez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61" name="Freeform 32">
              <a:extLst>
                <a:ext uri="{FF2B5EF4-FFF2-40B4-BE49-F238E27FC236}">
                  <a16:creationId xmlns:a16="http://schemas.microsoft.com/office/drawing/2014/main" xmlns="" id="{E458291E-B7EE-459B-942C-8269FC824CE8}"/>
                </a:ext>
              </a:extLst>
            </p:cNvPr>
            <p:cNvSpPr>
              <a:spLocks noChangeArrowheads="1"/>
            </p:cNvSpPr>
            <p:nvPr/>
          </p:nvSpPr>
          <p:spPr bwMode="auto">
            <a:xfrm>
              <a:off x="0" y="399383"/>
              <a:ext cx="436469" cy="383693"/>
            </a:xfrm>
            <a:custGeom>
              <a:avLst/>
              <a:gdLst>
                <a:gd name="T0" fmla="*/ 401644 w 188"/>
                <a:gd name="T1" fmla="*/ 227890 h 165"/>
                <a:gd name="T2" fmla="*/ 413253 w 188"/>
                <a:gd name="T3" fmla="*/ 332534 h 165"/>
                <a:gd name="T4" fmla="*/ 413253 w 188"/>
                <a:gd name="T5" fmla="*/ 332534 h 165"/>
                <a:gd name="T6" fmla="*/ 280919 w 188"/>
                <a:gd name="T7" fmla="*/ 341836 h 165"/>
                <a:gd name="T8" fmla="*/ 39468 w 188"/>
                <a:gd name="T9" fmla="*/ 146501 h 165"/>
                <a:gd name="T10" fmla="*/ 23216 w 188"/>
                <a:gd name="T11" fmla="*/ 39532 h 165"/>
                <a:gd name="T12" fmla="*/ 23216 w 188"/>
                <a:gd name="T13" fmla="*/ 39532 h 165"/>
                <a:gd name="T14" fmla="*/ 127690 w 188"/>
                <a:gd name="T15" fmla="*/ 23254 h 165"/>
                <a:gd name="T16" fmla="*/ 401644 w 188"/>
                <a:gd name="T17" fmla="*/ 227890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
                <a:gd name="T28" fmla="*/ 0 h 165"/>
                <a:gd name="T29" fmla="*/ 188 w 188"/>
                <a:gd name="T30" fmla="*/ 165 h 1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 h="165">
                  <a:moveTo>
                    <a:pt x="173" y="98"/>
                  </a:moveTo>
                  <a:cubicBezTo>
                    <a:pt x="188" y="108"/>
                    <a:pt x="188" y="128"/>
                    <a:pt x="178" y="143"/>
                  </a:cubicBezTo>
                  <a:cubicBezTo>
                    <a:pt x="178" y="143"/>
                    <a:pt x="178" y="143"/>
                    <a:pt x="178" y="143"/>
                  </a:cubicBezTo>
                  <a:cubicBezTo>
                    <a:pt x="167" y="157"/>
                    <a:pt x="141" y="165"/>
                    <a:pt x="121" y="147"/>
                  </a:cubicBezTo>
                  <a:cubicBezTo>
                    <a:pt x="17" y="63"/>
                    <a:pt x="17" y="63"/>
                    <a:pt x="17" y="63"/>
                  </a:cubicBezTo>
                  <a:cubicBezTo>
                    <a:pt x="3" y="52"/>
                    <a:pt x="0" y="32"/>
                    <a:pt x="10" y="17"/>
                  </a:cubicBezTo>
                  <a:cubicBezTo>
                    <a:pt x="10" y="17"/>
                    <a:pt x="10" y="17"/>
                    <a:pt x="10" y="17"/>
                  </a:cubicBezTo>
                  <a:cubicBezTo>
                    <a:pt x="21" y="3"/>
                    <a:pt x="41" y="0"/>
                    <a:pt x="55" y="10"/>
                  </a:cubicBezTo>
                  <a:lnTo>
                    <a:pt x="173" y="98"/>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62" name="Freeform 33">
              <a:extLst>
                <a:ext uri="{FF2B5EF4-FFF2-40B4-BE49-F238E27FC236}">
                  <a16:creationId xmlns:a16="http://schemas.microsoft.com/office/drawing/2014/main" xmlns="" id="{806932F1-5BAA-477C-A766-E82DF3191DBC}"/>
                </a:ext>
              </a:extLst>
            </p:cNvPr>
            <p:cNvSpPr>
              <a:spLocks noChangeArrowheads="1"/>
            </p:cNvSpPr>
            <p:nvPr/>
          </p:nvSpPr>
          <p:spPr bwMode="auto">
            <a:xfrm>
              <a:off x="318081" y="379414"/>
              <a:ext cx="499229" cy="377987"/>
            </a:xfrm>
            <a:custGeom>
              <a:avLst/>
              <a:gdLst>
                <a:gd name="T0" fmla="*/ 0 w 215"/>
                <a:gd name="T1" fmla="*/ 224937 h 163"/>
                <a:gd name="T2" fmla="*/ 362231 w 215"/>
                <a:gd name="T3" fmla="*/ 39422 h 163"/>
                <a:gd name="T4" fmla="*/ 466721 w 215"/>
                <a:gd name="T5" fmla="*/ 30146 h 163"/>
                <a:gd name="T6" fmla="*/ 466721 w 215"/>
                <a:gd name="T7" fmla="*/ 30146 h 163"/>
                <a:gd name="T8" fmla="*/ 469043 w 215"/>
                <a:gd name="T9" fmla="*/ 139136 h 163"/>
                <a:gd name="T10" fmla="*/ 62694 w 215"/>
                <a:gd name="T11" fmla="*/ 377987 h 163"/>
                <a:gd name="T12" fmla="*/ 0 60000 65536"/>
                <a:gd name="T13" fmla="*/ 0 60000 65536"/>
                <a:gd name="T14" fmla="*/ 0 60000 65536"/>
                <a:gd name="T15" fmla="*/ 0 60000 65536"/>
                <a:gd name="T16" fmla="*/ 0 60000 65536"/>
                <a:gd name="T17" fmla="*/ 0 60000 65536"/>
                <a:gd name="T18" fmla="*/ 0 w 215"/>
                <a:gd name="T19" fmla="*/ 0 h 163"/>
                <a:gd name="T20" fmla="*/ 215 w 215"/>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15" h="163">
                  <a:moveTo>
                    <a:pt x="0" y="97"/>
                  </a:moveTo>
                  <a:cubicBezTo>
                    <a:pt x="0" y="97"/>
                    <a:pt x="121" y="36"/>
                    <a:pt x="156" y="17"/>
                  </a:cubicBezTo>
                  <a:cubicBezTo>
                    <a:pt x="179" y="4"/>
                    <a:pt x="187" y="0"/>
                    <a:pt x="201" y="13"/>
                  </a:cubicBezTo>
                  <a:cubicBezTo>
                    <a:pt x="201" y="13"/>
                    <a:pt x="201" y="13"/>
                    <a:pt x="201" y="13"/>
                  </a:cubicBezTo>
                  <a:cubicBezTo>
                    <a:pt x="214" y="26"/>
                    <a:pt x="215" y="47"/>
                    <a:pt x="202" y="60"/>
                  </a:cubicBezTo>
                  <a:cubicBezTo>
                    <a:pt x="27" y="163"/>
                    <a:pt x="27" y="163"/>
                    <a:pt x="27" y="163"/>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47111" name="组合 32">
            <a:extLst>
              <a:ext uri="{FF2B5EF4-FFF2-40B4-BE49-F238E27FC236}">
                <a16:creationId xmlns:a16="http://schemas.microsoft.com/office/drawing/2014/main" xmlns="" id="{30568B4A-0D4F-4DA4-919B-8F6230AA9FEF}"/>
              </a:ext>
            </a:extLst>
          </p:cNvPr>
          <p:cNvGrpSpPr>
            <a:grpSpLocks/>
          </p:cNvGrpSpPr>
          <p:nvPr/>
        </p:nvGrpSpPr>
        <p:grpSpPr bwMode="auto">
          <a:xfrm>
            <a:off x="8042200" y="2867050"/>
            <a:ext cx="1390650" cy="2289175"/>
            <a:chOff x="0" y="0"/>
            <a:chExt cx="1390709" cy="2287896"/>
          </a:xfrm>
        </p:grpSpPr>
        <p:sp>
          <p:nvSpPr>
            <p:cNvPr id="47143" name="Freeform 34">
              <a:extLst>
                <a:ext uri="{FF2B5EF4-FFF2-40B4-BE49-F238E27FC236}">
                  <a16:creationId xmlns:a16="http://schemas.microsoft.com/office/drawing/2014/main" xmlns="" id="{76BD30A9-8A8B-498B-B9BE-722BF71556CB}"/>
                </a:ext>
              </a:extLst>
            </p:cNvPr>
            <p:cNvSpPr>
              <a:spLocks noChangeArrowheads="1"/>
            </p:cNvSpPr>
            <p:nvPr/>
          </p:nvSpPr>
          <p:spPr bwMode="auto">
            <a:xfrm>
              <a:off x="280994" y="1119700"/>
              <a:ext cx="355166" cy="698921"/>
            </a:xfrm>
            <a:custGeom>
              <a:avLst/>
              <a:gdLst>
                <a:gd name="T0" fmla="*/ 341238 w 153"/>
                <a:gd name="T1" fmla="*/ 559601 h 301"/>
                <a:gd name="T2" fmla="*/ 269276 w 153"/>
                <a:gd name="T3" fmla="*/ 682667 h 301"/>
                <a:gd name="T4" fmla="*/ 269276 w 153"/>
                <a:gd name="T5" fmla="*/ 682667 h 301"/>
                <a:gd name="T6" fmla="*/ 146245 w 153"/>
                <a:gd name="T7" fmla="*/ 613007 h 301"/>
                <a:gd name="T8" fmla="*/ 16249 w 153"/>
                <a:gd name="T9" fmla="*/ 139320 h 301"/>
                <a:gd name="T10" fmla="*/ 85890 w 153"/>
                <a:gd name="T11" fmla="*/ 13932 h 301"/>
                <a:gd name="T12" fmla="*/ 85890 w 153"/>
                <a:gd name="T13" fmla="*/ 13932 h 301"/>
                <a:gd name="T14" fmla="*/ 211243 w 153"/>
                <a:gd name="T15" fmla="*/ 85914 h 301"/>
                <a:gd name="T16" fmla="*/ 341238 w 153"/>
                <a:gd name="T17" fmla="*/ 559601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301"/>
                <a:gd name="T29" fmla="*/ 153 w 153"/>
                <a:gd name="T30" fmla="*/ 301 h 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301">
                  <a:moveTo>
                    <a:pt x="147" y="241"/>
                  </a:moveTo>
                  <a:cubicBezTo>
                    <a:pt x="153" y="264"/>
                    <a:pt x="140" y="288"/>
                    <a:pt x="116" y="294"/>
                  </a:cubicBezTo>
                  <a:cubicBezTo>
                    <a:pt x="116" y="294"/>
                    <a:pt x="116" y="294"/>
                    <a:pt x="116" y="294"/>
                  </a:cubicBezTo>
                  <a:cubicBezTo>
                    <a:pt x="93" y="301"/>
                    <a:pt x="69" y="287"/>
                    <a:pt x="63" y="264"/>
                  </a:cubicBezTo>
                  <a:cubicBezTo>
                    <a:pt x="7" y="60"/>
                    <a:pt x="7" y="60"/>
                    <a:pt x="7" y="60"/>
                  </a:cubicBezTo>
                  <a:cubicBezTo>
                    <a:pt x="0" y="37"/>
                    <a:pt x="14" y="13"/>
                    <a:pt x="37" y="6"/>
                  </a:cubicBezTo>
                  <a:cubicBezTo>
                    <a:pt x="37" y="6"/>
                    <a:pt x="37" y="6"/>
                    <a:pt x="37" y="6"/>
                  </a:cubicBezTo>
                  <a:cubicBezTo>
                    <a:pt x="61" y="0"/>
                    <a:pt x="85" y="13"/>
                    <a:pt x="91" y="37"/>
                  </a:cubicBezTo>
                  <a:lnTo>
                    <a:pt x="147" y="24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4" name="Freeform 35">
              <a:extLst>
                <a:ext uri="{FF2B5EF4-FFF2-40B4-BE49-F238E27FC236}">
                  <a16:creationId xmlns:a16="http://schemas.microsoft.com/office/drawing/2014/main" xmlns="" id="{3C9039BE-960E-47B7-8701-E33480CD4916}"/>
                </a:ext>
              </a:extLst>
            </p:cNvPr>
            <p:cNvSpPr>
              <a:spLocks noChangeArrowheads="1"/>
            </p:cNvSpPr>
            <p:nvPr/>
          </p:nvSpPr>
          <p:spPr bwMode="auto">
            <a:xfrm>
              <a:off x="429336" y="1623208"/>
              <a:ext cx="440748" cy="596222"/>
            </a:xfrm>
            <a:custGeom>
              <a:avLst/>
              <a:gdLst>
                <a:gd name="T0" fmla="*/ 412911 w 190"/>
                <a:gd name="T1" fmla="*/ 429187 h 257"/>
                <a:gd name="T2" fmla="*/ 378115 w 190"/>
                <a:gd name="T3" fmla="*/ 566063 h 257"/>
                <a:gd name="T4" fmla="*/ 378115 w 190"/>
                <a:gd name="T5" fmla="*/ 566063 h 257"/>
                <a:gd name="T6" fmla="*/ 238932 w 190"/>
                <a:gd name="T7" fmla="*/ 531264 h 257"/>
                <a:gd name="T8" fmla="*/ 27837 w 190"/>
                <a:gd name="T9" fmla="*/ 167035 h 257"/>
                <a:gd name="T10" fmla="*/ 62633 w 190"/>
                <a:gd name="T11" fmla="*/ 27839 h 257"/>
                <a:gd name="T12" fmla="*/ 62633 w 190"/>
                <a:gd name="T13" fmla="*/ 27839 h 257"/>
                <a:gd name="T14" fmla="*/ 201816 w 190"/>
                <a:gd name="T15" fmla="*/ 62638 h 257"/>
                <a:gd name="T16" fmla="*/ 412911 w 190"/>
                <a:gd name="T17" fmla="*/ 429187 h 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57"/>
                <a:gd name="T29" fmla="*/ 190 w 190"/>
                <a:gd name="T30" fmla="*/ 257 h 2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57">
                  <a:moveTo>
                    <a:pt x="178" y="185"/>
                  </a:moveTo>
                  <a:cubicBezTo>
                    <a:pt x="190" y="205"/>
                    <a:pt x="184" y="232"/>
                    <a:pt x="163" y="244"/>
                  </a:cubicBezTo>
                  <a:cubicBezTo>
                    <a:pt x="163" y="244"/>
                    <a:pt x="163" y="244"/>
                    <a:pt x="163" y="244"/>
                  </a:cubicBezTo>
                  <a:cubicBezTo>
                    <a:pt x="142" y="257"/>
                    <a:pt x="115" y="250"/>
                    <a:pt x="103" y="229"/>
                  </a:cubicBezTo>
                  <a:cubicBezTo>
                    <a:pt x="12" y="72"/>
                    <a:pt x="12" y="72"/>
                    <a:pt x="12" y="72"/>
                  </a:cubicBezTo>
                  <a:cubicBezTo>
                    <a:pt x="0" y="51"/>
                    <a:pt x="6" y="24"/>
                    <a:pt x="27" y="12"/>
                  </a:cubicBezTo>
                  <a:cubicBezTo>
                    <a:pt x="27" y="12"/>
                    <a:pt x="27" y="12"/>
                    <a:pt x="27" y="12"/>
                  </a:cubicBezTo>
                  <a:cubicBezTo>
                    <a:pt x="48" y="0"/>
                    <a:pt x="75" y="7"/>
                    <a:pt x="87" y="27"/>
                  </a:cubicBezTo>
                  <a:lnTo>
                    <a:pt x="178" y="185"/>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5" name="Freeform 36">
              <a:extLst>
                <a:ext uri="{FF2B5EF4-FFF2-40B4-BE49-F238E27FC236}">
                  <a16:creationId xmlns:a16="http://schemas.microsoft.com/office/drawing/2014/main" xmlns="" id="{7710EC0A-7ED2-4D8C-9786-3642827DE5A2}"/>
                </a:ext>
              </a:extLst>
            </p:cNvPr>
            <p:cNvSpPr>
              <a:spLocks noChangeArrowheads="1"/>
            </p:cNvSpPr>
            <p:nvPr/>
          </p:nvSpPr>
          <p:spPr bwMode="auto">
            <a:xfrm>
              <a:off x="148342" y="671821"/>
              <a:ext cx="496376" cy="825867"/>
            </a:xfrm>
            <a:custGeom>
              <a:avLst/>
              <a:gdLst>
                <a:gd name="T0" fmla="*/ 382720 w 214"/>
                <a:gd name="T1" fmla="*/ 728433 h 356"/>
                <a:gd name="T2" fmla="*/ 257466 w 214"/>
                <a:gd name="T3" fmla="*/ 816588 h 356"/>
                <a:gd name="T4" fmla="*/ 90461 w 214"/>
                <a:gd name="T5" fmla="*/ 786430 h 356"/>
                <a:gd name="T6" fmla="*/ 11598 w 214"/>
                <a:gd name="T7" fmla="*/ 684356 h 356"/>
                <a:gd name="T8" fmla="*/ 104378 w 214"/>
                <a:gd name="T9" fmla="*/ 99754 h 356"/>
                <a:gd name="T10" fmla="*/ 231951 w 214"/>
                <a:gd name="T11" fmla="*/ 11599 h 356"/>
                <a:gd name="T12" fmla="*/ 398956 w 214"/>
                <a:gd name="T13" fmla="*/ 41757 h 356"/>
                <a:gd name="T14" fmla="*/ 487098 w 214"/>
                <a:gd name="T15" fmla="*/ 169349 h 356"/>
                <a:gd name="T16" fmla="*/ 382720 w 214"/>
                <a:gd name="T17" fmla="*/ 728433 h 3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356"/>
                <a:gd name="T29" fmla="*/ 214 w 214"/>
                <a:gd name="T30" fmla="*/ 356 h 3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356">
                  <a:moveTo>
                    <a:pt x="165" y="314"/>
                  </a:moveTo>
                  <a:cubicBezTo>
                    <a:pt x="161" y="339"/>
                    <a:pt x="136" y="356"/>
                    <a:pt x="111" y="352"/>
                  </a:cubicBezTo>
                  <a:cubicBezTo>
                    <a:pt x="39" y="339"/>
                    <a:pt x="39" y="339"/>
                    <a:pt x="39" y="339"/>
                  </a:cubicBezTo>
                  <a:cubicBezTo>
                    <a:pt x="14" y="334"/>
                    <a:pt x="0" y="321"/>
                    <a:pt x="5" y="295"/>
                  </a:cubicBezTo>
                  <a:cubicBezTo>
                    <a:pt x="45" y="43"/>
                    <a:pt x="45" y="43"/>
                    <a:pt x="45" y="43"/>
                  </a:cubicBezTo>
                  <a:cubicBezTo>
                    <a:pt x="50" y="17"/>
                    <a:pt x="75" y="0"/>
                    <a:pt x="100" y="5"/>
                  </a:cubicBezTo>
                  <a:cubicBezTo>
                    <a:pt x="172" y="18"/>
                    <a:pt x="172" y="18"/>
                    <a:pt x="172" y="18"/>
                  </a:cubicBezTo>
                  <a:cubicBezTo>
                    <a:pt x="197" y="23"/>
                    <a:pt x="214" y="47"/>
                    <a:pt x="210" y="73"/>
                  </a:cubicBezTo>
                  <a:lnTo>
                    <a:pt x="165" y="314"/>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6" name="Freeform 37">
              <a:extLst>
                <a:ext uri="{FF2B5EF4-FFF2-40B4-BE49-F238E27FC236}">
                  <a16:creationId xmlns:a16="http://schemas.microsoft.com/office/drawing/2014/main" xmlns="" id="{B2767F03-A3E8-4FFD-81C2-D382D29EF228}"/>
                </a:ext>
              </a:extLst>
            </p:cNvPr>
            <p:cNvSpPr>
              <a:spLocks noChangeArrowheads="1"/>
            </p:cNvSpPr>
            <p:nvPr/>
          </p:nvSpPr>
          <p:spPr bwMode="auto">
            <a:xfrm>
              <a:off x="95566" y="1126832"/>
              <a:ext cx="296685" cy="703200"/>
            </a:xfrm>
            <a:custGeom>
              <a:avLst/>
              <a:gdLst>
                <a:gd name="T0" fmla="*/ 208607 w 128"/>
                <a:gd name="T1" fmla="*/ 610368 h 303"/>
                <a:gd name="T2" fmla="*/ 92714 w 128"/>
                <a:gd name="T3" fmla="*/ 693917 h 303"/>
                <a:gd name="T4" fmla="*/ 92714 w 128"/>
                <a:gd name="T5" fmla="*/ 693917 h 303"/>
                <a:gd name="T6" fmla="*/ 9271 w 128"/>
                <a:gd name="T7" fmla="*/ 577877 h 303"/>
                <a:gd name="T8" fmla="*/ 85761 w 128"/>
                <a:gd name="T9" fmla="*/ 92832 h 303"/>
                <a:gd name="T10" fmla="*/ 203971 w 128"/>
                <a:gd name="T11" fmla="*/ 9283 h 303"/>
                <a:gd name="T12" fmla="*/ 203971 w 128"/>
                <a:gd name="T13" fmla="*/ 9283 h 303"/>
                <a:gd name="T14" fmla="*/ 287414 w 128"/>
                <a:gd name="T15" fmla="*/ 125323 h 303"/>
                <a:gd name="T16" fmla="*/ 208607 w 128"/>
                <a:gd name="T17" fmla="*/ 610368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303"/>
                <a:gd name="T29" fmla="*/ 128 w 128"/>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303">
                  <a:moveTo>
                    <a:pt x="90" y="263"/>
                  </a:moveTo>
                  <a:cubicBezTo>
                    <a:pt x="86" y="287"/>
                    <a:pt x="64" y="303"/>
                    <a:pt x="40" y="299"/>
                  </a:cubicBezTo>
                  <a:cubicBezTo>
                    <a:pt x="40" y="299"/>
                    <a:pt x="40" y="299"/>
                    <a:pt x="40" y="299"/>
                  </a:cubicBezTo>
                  <a:cubicBezTo>
                    <a:pt x="16" y="295"/>
                    <a:pt x="0" y="273"/>
                    <a:pt x="4" y="249"/>
                  </a:cubicBezTo>
                  <a:cubicBezTo>
                    <a:pt x="37" y="40"/>
                    <a:pt x="37" y="40"/>
                    <a:pt x="37" y="40"/>
                  </a:cubicBezTo>
                  <a:cubicBezTo>
                    <a:pt x="41" y="17"/>
                    <a:pt x="64" y="0"/>
                    <a:pt x="88" y="4"/>
                  </a:cubicBezTo>
                  <a:cubicBezTo>
                    <a:pt x="88" y="4"/>
                    <a:pt x="88" y="4"/>
                    <a:pt x="88" y="4"/>
                  </a:cubicBezTo>
                  <a:cubicBezTo>
                    <a:pt x="111" y="8"/>
                    <a:pt x="128" y="31"/>
                    <a:pt x="124" y="54"/>
                  </a:cubicBezTo>
                  <a:lnTo>
                    <a:pt x="90" y="26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7" name="Freeform 38">
              <a:extLst>
                <a:ext uri="{FF2B5EF4-FFF2-40B4-BE49-F238E27FC236}">
                  <a16:creationId xmlns:a16="http://schemas.microsoft.com/office/drawing/2014/main" xmlns="" id="{965DA7DB-77E6-4E24-808E-688E7684FCF4}"/>
                </a:ext>
              </a:extLst>
            </p:cNvPr>
            <p:cNvSpPr>
              <a:spLocks noChangeArrowheads="1"/>
            </p:cNvSpPr>
            <p:nvPr/>
          </p:nvSpPr>
          <p:spPr bwMode="auto">
            <a:xfrm>
              <a:off x="95566" y="1653162"/>
              <a:ext cx="255321" cy="634734"/>
            </a:xfrm>
            <a:custGeom>
              <a:avLst/>
              <a:gdLst>
                <a:gd name="T0" fmla="*/ 248358 w 110"/>
                <a:gd name="T1" fmla="*/ 516157 h 273"/>
                <a:gd name="T2" fmla="*/ 157835 w 110"/>
                <a:gd name="T3" fmla="*/ 627759 h 273"/>
                <a:gd name="T4" fmla="*/ 157835 w 110"/>
                <a:gd name="T5" fmla="*/ 627759 h 273"/>
                <a:gd name="T6" fmla="*/ 46422 w 110"/>
                <a:gd name="T7" fmla="*/ 537083 h 273"/>
                <a:gd name="T8" fmla="*/ 4642 w 110"/>
                <a:gd name="T9" fmla="*/ 118577 h 273"/>
                <a:gd name="T10" fmla="*/ 95165 w 110"/>
                <a:gd name="T11" fmla="*/ 4650 h 273"/>
                <a:gd name="T12" fmla="*/ 95165 w 110"/>
                <a:gd name="T13" fmla="*/ 4650 h 273"/>
                <a:gd name="T14" fmla="*/ 206578 w 110"/>
                <a:gd name="T15" fmla="*/ 95326 h 273"/>
                <a:gd name="T16" fmla="*/ 248358 w 110"/>
                <a:gd name="T17" fmla="*/ 51615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273"/>
                <a:gd name="T29" fmla="*/ 110 w 110"/>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273">
                  <a:moveTo>
                    <a:pt x="107" y="222"/>
                  </a:moveTo>
                  <a:cubicBezTo>
                    <a:pt x="110" y="246"/>
                    <a:pt x="92" y="267"/>
                    <a:pt x="68" y="270"/>
                  </a:cubicBezTo>
                  <a:cubicBezTo>
                    <a:pt x="68" y="270"/>
                    <a:pt x="68" y="270"/>
                    <a:pt x="68" y="270"/>
                  </a:cubicBezTo>
                  <a:cubicBezTo>
                    <a:pt x="44" y="273"/>
                    <a:pt x="23" y="255"/>
                    <a:pt x="20" y="231"/>
                  </a:cubicBezTo>
                  <a:cubicBezTo>
                    <a:pt x="2" y="51"/>
                    <a:pt x="2" y="51"/>
                    <a:pt x="2" y="51"/>
                  </a:cubicBezTo>
                  <a:cubicBezTo>
                    <a:pt x="0" y="27"/>
                    <a:pt x="17" y="5"/>
                    <a:pt x="41" y="2"/>
                  </a:cubicBezTo>
                  <a:cubicBezTo>
                    <a:pt x="41" y="2"/>
                    <a:pt x="41" y="2"/>
                    <a:pt x="41" y="2"/>
                  </a:cubicBezTo>
                  <a:cubicBezTo>
                    <a:pt x="65" y="0"/>
                    <a:pt x="86" y="17"/>
                    <a:pt x="89" y="41"/>
                  </a:cubicBezTo>
                  <a:lnTo>
                    <a:pt x="107" y="222"/>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8" name="Freeform 39">
              <a:extLst>
                <a:ext uri="{FF2B5EF4-FFF2-40B4-BE49-F238E27FC236}">
                  <a16:creationId xmlns:a16="http://schemas.microsoft.com/office/drawing/2014/main" xmlns="" id="{D65E8CC8-5040-408B-80C7-823AAC24BD6D}"/>
                </a:ext>
              </a:extLst>
            </p:cNvPr>
            <p:cNvSpPr>
              <a:spLocks noChangeArrowheads="1"/>
            </p:cNvSpPr>
            <p:nvPr/>
          </p:nvSpPr>
          <p:spPr bwMode="auto">
            <a:xfrm>
              <a:off x="0" y="0"/>
              <a:ext cx="192560" cy="536315"/>
            </a:xfrm>
            <a:custGeom>
              <a:avLst/>
              <a:gdLst>
                <a:gd name="T0" fmla="*/ 190240 w 83"/>
                <a:gd name="T1" fmla="*/ 448090 h 231"/>
                <a:gd name="T2" fmla="*/ 118320 w 83"/>
                <a:gd name="T3" fmla="*/ 533993 h 231"/>
                <a:gd name="T4" fmla="*/ 118320 w 83"/>
                <a:gd name="T5" fmla="*/ 533993 h 231"/>
                <a:gd name="T6" fmla="*/ 34800 w 83"/>
                <a:gd name="T7" fmla="*/ 462020 h 231"/>
                <a:gd name="T8" fmla="*/ 2320 w 83"/>
                <a:gd name="T9" fmla="*/ 88225 h 231"/>
                <a:gd name="T10" fmla="*/ 74240 w 83"/>
                <a:gd name="T11" fmla="*/ 4643 h 231"/>
                <a:gd name="T12" fmla="*/ 74240 w 83"/>
                <a:gd name="T13" fmla="*/ 4643 h 231"/>
                <a:gd name="T14" fmla="*/ 157760 w 83"/>
                <a:gd name="T15" fmla="*/ 74295 h 231"/>
                <a:gd name="T16" fmla="*/ 190240 w 83"/>
                <a:gd name="T17" fmla="*/ 448090 h 2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231"/>
                <a:gd name="T29" fmla="*/ 83 w 83"/>
                <a:gd name="T30" fmla="*/ 231 h 2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231">
                  <a:moveTo>
                    <a:pt x="82" y="193"/>
                  </a:moveTo>
                  <a:cubicBezTo>
                    <a:pt x="83" y="212"/>
                    <a:pt x="70" y="228"/>
                    <a:pt x="51" y="230"/>
                  </a:cubicBezTo>
                  <a:cubicBezTo>
                    <a:pt x="51" y="230"/>
                    <a:pt x="51" y="230"/>
                    <a:pt x="51" y="230"/>
                  </a:cubicBezTo>
                  <a:cubicBezTo>
                    <a:pt x="33" y="231"/>
                    <a:pt x="17" y="218"/>
                    <a:pt x="15" y="199"/>
                  </a:cubicBezTo>
                  <a:cubicBezTo>
                    <a:pt x="1" y="38"/>
                    <a:pt x="1" y="38"/>
                    <a:pt x="1" y="38"/>
                  </a:cubicBezTo>
                  <a:cubicBezTo>
                    <a:pt x="0" y="19"/>
                    <a:pt x="13" y="3"/>
                    <a:pt x="32" y="2"/>
                  </a:cubicBezTo>
                  <a:cubicBezTo>
                    <a:pt x="32" y="2"/>
                    <a:pt x="32" y="2"/>
                    <a:pt x="32" y="2"/>
                  </a:cubicBezTo>
                  <a:cubicBezTo>
                    <a:pt x="50" y="0"/>
                    <a:pt x="66" y="14"/>
                    <a:pt x="68" y="32"/>
                  </a:cubicBezTo>
                  <a:lnTo>
                    <a:pt x="82" y="19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9" name="Freeform 40">
              <a:extLst>
                <a:ext uri="{FF2B5EF4-FFF2-40B4-BE49-F238E27FC236}">
                  <a16:creationId xmlns:a16="http://schemas.microsoft.com/office/drawing/2014/main" xmlns="" id="{D787A9D4-28B7-4613-B097-B3134C7AA7A7}"/>
                </a:ext>
              </a:extLst>
            </p:cNvPr>
            <p:cNvSpPr>
              <a:spLocks noChangeArrowheads="1"/>
            </p:cNvSpPr>
            <p:nvPr/>
          </p:nvSpPr>
          <p:spPr bwMode="auto">
            <a:xfrm>
              <a:off x="27100" y="376562"/>
              <a:ext cx="425058" cy="527757"/>
            </a:xfrm>
            <a:custGeom>
              <a:avLst/>
              <a:gdLst>
                <a:gd name="T0" fmla="*/ 399508 w 183"/>
                <a:gd name="T1" fmla="*/ 395237 h 227"/>
                <a:gd name="T2" fmla="*/ 378604 w 183"/>
                <a:gd name="T3" fmla="*/ 502183 h 227"/>
                <a:gd name="T4" fmla="*/ 378604 w 183"/>
                <a:gd name="T5" fmla="*/ 502183 h 227"/>
                <a:gd name="T6" fmla="*/ 271758 w 183"/>
                <a:gd name="T7" fmla="*/ 481259 h 227"/>
                <a:gd name="T8" fmla="*/ 23227 w 183"/>
                <a:gd name="T9" fmla="*/ 132520 h 227"/>
                <a:gd name="T10" fmla="*/ 44132 w 183"/>
                <a:gd name="T11" fmla="*/ 25574 h 227"/>
                <a:gd name="T12" fmla="*/ 44132 w 183"/>
                <a:gd name="T13" fmla="*/ 25574 h 227"/>
                <a:gd name="T14" fmla="*/ 153300 w 183"/>
                <a:gd name="T15" fmla="*/ 46498 h 227"/>
                <a:gd name="T16" fmla="*/ 399508 w 183"/>
                <a:gd name="T17" fmla="*/ 395237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227"/>
                <a:gd name="T29" fmla="*/ 183 w 183"/>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227">
                  <a:moveTo>
                    <a:pt x="172" y="170"/>
                  </a:moveTo>
                  <a:cubicBezTo>
                    <a:pt x="183" y="185"/>
                    <a:pt x="179" y="206"/>
                    <a:pt x="163" y="216"/>
                  </a:cubicBezTo>
                  <a:cubicBezTo>
                    <a:pt x="163" y="216"/>
                    <a:pt x="163" y="216"/>
                    <a:pt x="163" y="216"/>
                  </a:cubicBezTo>
                  <a:cubicBezTo>
                    <a:pt x="148" y="227"/>
                    <a:pt x="127" y="222"/>
                    <a:pt x="117" y="207"/>
                  </a:cubicBezTo>
                  <a:cubicBezTo>
                    <a:pt x="10" y="57"/>
                    <a:pt x="10" y="57"/>
                    <a:pt x="10" y="57"/>
                  </a:cubicBezTo>
                  <a:cubicBezTo>
                    <a:pt x="0" y="42"/>
                    <a:pt x="4" y="21"/>
                    <a:pt x="19" y="11"/>
                  </a:cubicBezTo>
                  <a:cubicBezTo>
                    <a:pt x="19" y="11"/>
                    <a:pt x="19" y="11"/>
                    <a:pt x="19" y="11"/>
                  </a:cubicBezTo>
                  <a:cubicBezTo>
                    <a:pt x="34" y="0"/>
                    <a:pt x="55" y="4"/>
                    <a:pt x="66" y="20"/>
                  </a:cubicBezTo>
                  <a:lnTo>
                    <a:pt x="172" y="17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0" name="Freeform 41">
              <a:extLst>
                <a:ext uri="{FF2B5EF4-FFF2-40B4-BE49-F238E27FC236}">
                  <a16:creationId xmlns:a16="http://schemas.microsoft.com/office/drawing/2014/main" xmlns="" id="{6C8A76C3-4D4F-4B23-AC4E-D8A2AE7A48CC}"/>
                </a:ext>
              </a:extLst>
            </p:cNvPr>
            <p:cNvSpPr>
              <a:spLocks noChangeArrowheads="1"/>
            </p:cNvSpPr>
            <p:nvPr/>
          </p:nvSpPr>
          <p:spPr bwMode="auto">
            <a:xfrm>
              <a:off x="447880" y="704627"/>
              <a:ext cx="514920" cy="342329"/>
            </a:xfrm>
            <a:custGeom>
              <a:avLst/>
              <a:gdLst>
                <a:gd name="T0" fmla="*/ 461572 w 222"/>
                <a:gd name="T1" fmla="*/ 185043 h 148"/>
                <a:gd name="T2" fmla="*/ 496364 w 222"/>
                <a:gd name="T3" fmla="*/ 289129 h 148"/>
                <a:gd name="T4" fmla="*/ 496364 w 222"/>
                <a:gd name="T5" fmla="*/ 289129 h 148"/>
                <a:gd name="T6" fmla="*/ 391989 w 222"/>
                <a:gd name="T7" fmla="*/ 323825 h 148"/>
                <a:gd name="T8" fmla="*/ 55667 w 222"/>
                <a:gd name="T9" fmla="*/ 159599 h 148"/>
                <a:gd name="T10" fmla="*/ 20875 w 222"/>
                <a:gd name="T11" fmla="*/ 55513 h 148"/>
                <a:gd name="T12" fmla="*/ 20875 w 222"/>
                <a:gd name="T13" fmla="*/ 55513 h 148"/>
                <a:gd name="T14" fmla="*/ 125251 w 222"/>
                <a:gd name="T15" fmla="*/ 20817 h 148"/>
                <a:gd name="T16" fmla="*/ 461572 w 222"/>
                <a:gd name="T17" fmla="*/ 185043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148"/>
                <a:gd name="T29" fmla="*/ 222 w 22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148">
                  <a:moveTo>
                    <a:pt x="199" y="80"/>
                  </a:moveTo>
                  <a:cubicBezTo>
                    <a:pt x="215" y="88"/>
                    <a:pt x="222" y="108"/>
                    <a:pt x="214" y="125"/>
                  </a:cubicBezTo>
                  <a:cubicBezTo>
                    <a:pt x="214" y="125"/>
                    <a:pt x="214" y="125"/>
                    <a:pt x="214" y="125"/>
                  </a:cubicBezTo>
                  <a:cubicBezTo>
                    <a:pt x="206" y="142"/>
                    <a:pt x="186" y="148"/>
                    <a:pt x="169" y="140"/>
                  </a:cubicBezTo>
                  <a:cubicBezTo>
                    <a:pt x="24" y="69"/>
                    <a:pt x="24" y="69"/>
                    <a:pt x="24" y="69"/>
                  </a:cubicBezTo>
                  <a:cubicBezTo>
                    <a:pt x="7" y="60"/>
                    <a:pt x="0" y="40"/>
                    <a:pt x="9" y="24"/>
                  </a:cubicBezTo>
                  <a:cubicBezTo>
                    <a:pt x="9" y="24"/>
                    <a:pt x="9" y="24"/>
                    <a:pt x="9" y="24"/>
                  </a:cubicBezTo>
                  <a:cubicBezTo>
                    <a:pt x="17" y="7"/>
                    <a:pt x="37" y="0"/>
                    <a:pt x="54" y="9"/>
                  </a:cubicBezTo>
                  <a:lnTo>
                    <a:pt x="199" y="8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1" name="Freeform 42">
              <a:extLst>
                <a:ext uri="{FF2B5EF4-FFF2-40B4-BE49-F238E27FC236}">
                  <a16:creationId xmlns:a16="http://schemas.microsoft.com/office/drawing/2014/main" xmlns="" id="{D9923B9D-432B-4028-82CF-79280ED5BF31}"/>
                </a:ext>
              </a:extLst>
            </p:cNvPr>
            <p:cNvSpPr>
              <a:spLocks noChangeArrowheads="1"/>
            </p:cNvSpPr>
            <p:nvPr/>
          </p:nvSpPr>
          <p:spPr bwMode="auto">
            <a:xfrm>
              <a:off x="805898" y="850116"/>
              <a:ext cx="584811" cy="192559"/>
            </a:xfrm>
            <a:custGeom>
              <a:avLst/>
              <a:gdLst>
                <a:gd name="T0" fmla="*/ 501267 w 252"/>
                <a:gd name="T1" fmla="*/ 2320 h 83"/>
                <a:gd name="T2" fmla="*/ 582490 w 252"/>
                <a:gd name="T3" fmla="*/ 76560 h 83"/>
                <a:gd name="T4" fmla="*/ 582490 w 252"/>
                <a:gd name="T5" fmla="*/ 76560 h 83"/>
                <a:gd name="T6" fmla="*/ 508229 w 252"/>
                <a:gd name="T7" fmla="*/ 157759 h 83"/>
                <a:gd name="T8" fmla="*/ 83544 w 252"/>
                <a:gd name="T9" fmla="*/ 190239 h 83"/>
                <a:gd name="T10" fmla="*/ 2321 w 252"/>
                <a:gd name="T11" fmla="*/ 115999 h 83"/>
                <a:gd name="T12" fmla="*/ 2321 w 252"/>
                <a:gd name="T13" fmla="*/ 115999 h 83"/>
                <a:gd name="T14" fmla="*/ 76582 w 252"/>
                <a:gd name="T15" fmla="*/ 34800 h 83"/>
                <a:gd name="T16" fmla="*/ 501267 w 252"/>
                <a:gd name="T17" fmla="*/ 232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2"/>
                <a:gd name="T28" fmla="*/ 0 h 83"/>
                <a:gd name="T29" fmla="*/ 252 w 25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2" h="83">
                  <a:moveTo>
                    <a:pt x="216" y="1"/>
                  </a:moveTo>
                  <a:cubicBezTo>
                    <a:pt x="235" y="0"/>
                    <a:pt x="250" y="15"/>
                    <a:pt x="251" y="33"/>
                  </a:cubicBezTo>
                  <a:cubicBezTo>
                    <a:pt x="251" y="33"/>
                    <a:pt x="251" y="33"/>
                    <a:pt x="251" y="33"/>
                  </a:cubicBezTo>
                  <a:cubicBezTo>
                    <a:pt x="252" y="52"/>
                    <a:pt x="238" y="67"/>
                    <a:pt x="219" y="68"/>
                  </a:cubicBezTo>
                  <a:cubicBezTo>
                    <a:pt x="36" y="82"/>
                    <a:pt x="36" y="82"/>
                    <a:pt x="36" y="82"/>
                  </a:cubicBezTo>
                  <a:cubicBezTo>
                    <a:pt x="17" y="83"/>
                    <a:pt x="2" y="69"/>
                    <a:pt x="1" y="50"/>
                  </a:cubicBezTo>
                  <a:cubicBezTo>
                    <a:pt x="1" y="50"/>
                    <a:pt x="1" y="50"/>
                    <a:pt x="1" y="50"/>
                  </a:cubicBezTo>
                  <a:cubicBezTo>
                    <a:pt x="0" y="32"/>
                    <a:pt x="14" y="16"/>
                    <a:pt x="33" y="15"/>
                  </a:cubicBezTo>
                  <a:lnTo>
                    <a:pt x="216" y="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52" name="Freeform 43">
              <a:extLst>
                <a:ext uri="{FF2B5EF4-FFF2-40B4-BE49-F238E27FC236}">
                  <a16:creationId xmlns:a16="http://schemas.microsoft.com/office/drawing/2014/main" xmlns="" id="{8BD988F4-5CD8-47AF-9B06-E77B8BAB745C}"/>
                </a:ext>
              </a:extLst>
            </p:cNvPr>
            <p:cNvSpPr>
              <a:spLocks noChangeArrowheads="1"/>
            </p:cNvSpPr>
            <p:nvPr/>
          </p:nvSpPr>
          <p:spPr bwMode="auto">
            <a:xfrm>
              <a:off x="329491" y="269584"/>
              <a:ext cx="392252" cy="392251"/>
            </a:xfrm>
            <a:custGeom>
              <a:avLst/>
              <a:gdLst>
                <a:gd name="T0" fmla="*/ 387610 w 169"/>
                <a:gd name="T1" fmla="*/ 188002 h 169"/>
                <a:gd name="T2" fmla="*/ 206571 w 169"/>
                <a:gd name="T3" fmla="*/ 387609 h 169"/>
                <a:gd name="T4" fmla="*/ 4642 w 169"/>
                <a:gd name="T5" fmla="*/ 206570 h 169"/>
                <a:gd name="T6" fmla="*/ 185681 w 169"/>
                <a:gd name="T7" fmla="*/ 4642 h 169"/>
                <a:gd name="T8" fmla="*/ 387610 w 169"/>
                <a:gd name="T9" fmla="*/ 188002 h 169"/>
                <a:gd name="T10" fmla="*/ 0 60000 65536"/>
                <a:gd name="T11" fmla="*/ 0 60000 65536"/>
                <a:gd name="T12" fmla="*/ 0 60000 65536"/>
                <a:gd name="T13" fmla="*/ 0 60000 65536"/>
                <a:gd name="T14" fmla="*/ 0 60000 65536"/>
                <a:gd name="T15" fmla="*/ 0 w 169"/>
                <a:gd name="T16" fmla="*/ 0 h 169"/>
                <a:gd name="T17" fmla="*/ 169 w 169"/>
                <a:gd name="T18" fmla="*/ 169 h 169"/>
              </a:gdLst>
              <a:ahLst/>
              <a:cxnLst>
                <a:cxn ang="T10">
                  <a:pos x="T0" y="T1"/>
                </a:cxn>
                <a:cxn ang="T11">
                  <a:pos x="T2" y="T3"/>
                </a:cxn>
                <a:cxn ang="T12">
                  <a:pos x="T4" y="T5"/>
                </a:cxn>
                <a:cxn ang="T13">
                  <a:pos x="T6" y="T7"/>
                </a:cxn>
                <a:cxn ang="T14">
                  <a:pos x="T8" y="T9"/>
                </a:cxn>
              </a:cxnLst>
              <a:rect l="T15" t="T16" r="T17" b="T18"/>
              <a:pathLst>
                <a:path w="169" h="169">
                  <a:moveTo>
                    <a:pt x="167" y="81"/>
                  </a:moveTo>
                  <a:cubicBezTo>
                    <a:pt x="169" y="126"/>
                    <a:pt x="134" y="165"/>
                    <a:pt x="89" y="167"/>
                  </a:cubicBezTo>
                  <a:cubicBezTo>
                    <a:pt x="43" y="169"/>
                    <a:pt x="4" y="134"/>
                    <a:pt x="2" y="89"/>
                  </a:cubicBezTo>
                  <a:cubicBezTo>
                    <a:pt x="0" y="43"/>
                    <a:pt x="35" y="5"/>
                    <a:pt x="80" y="2"/>
                  </a:cubicBezTo>
                  <a:cubicBezTo>
                    <a:pt x="126" y="0"/>
                    <a:pt x="165" y="35"/>
                    <a:pt x="167" y="81"/>
                  </a:cubicBez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47112" name="组合 43">
            <a:extLst>
              <a:ext uri="{FF2B5EF4-FFF2-40B4-BE49-F238E27FC236}">
                <a16:creationId xmlns:a16="http://schemas.microsoft.com/office/drawing/2014/main" xmlns="" id="{00DBDF35-3B82-4A12-BE92-D2911478D821}"/>
              </a:ext>
            </a:extLst>
          </p:cNvPr>
          <p:cNvGrpSpPr>
            <a:grpSpLocks/>
          </p:cNvGrpSpPr>
          <p:nvPr/>
        </p:nvGrpSpPr>
        <p:grpSpPr bwMode="auto">
          <a:xfrm>
            <a:off x="9125941" y="4686325"/>
            <a:ext cx="1217613" cy="1549400"/>
            <a:chOff x="0" y="0"/>
            <a:chExt cx="1216693" cy="1549037"/>
          </a:xfrm>
        </p:grpSpPr>
        <p:sp>
          <p:nvSpPr>
            <p:cNvPr id="47135" name="Freeform 44">
              <a:extLst>
                <a:ext uri="{FF2B5EF4-FFF2-40B4-BE49-F238E27FC236}">
                  <a16:creationId xmlns:a16="http://schemas.microsoft.com/office/drawing/2014/main" xmlns="" id="{4C9409B5-D992-45A8-BF49-6B4039EED11A}"/>
                </a:ext>
              </a:extLst>
            </p:cNvPr>
            <p:cNvSpPr>
              <a:spLocks noChangeArrowheads="1"/>
            </p:cNvSpPr>
            <p:nvPr/>
          </p:nvSpPr>
          <p:spPr bwMode="auto">
            <a:xfrm>
              <a:off x="387972" y="771666"/>
              <a:ext cx="241057" cy="697494"/>
            </a:xfrm>
            <a:custGeom>
              <a:avLst/>
              <a:gdLst>
                <a:gd name="T0" fmla="*/ 34768 w 104"/>
                <a:gd name="T1" fmla="*/ 600169 h 301"/>
                <a:gd name="T2" fmla="*/ 143707 w 104"/>
                <a:gd name="T3" fmla="*/ 692859 h 301"/>
                <a:gd name="T4" fmla="*/ 143707 w 104"/>
                <a:gd name="T5" fmla="*/ 692859 h 301"/>
                <a:gd name="T6" fmla="*/ 238739 w 104"/>
                <a:gd name="T7" fmla="*/ 586266 h 301"/>
                <a:gd name="T8" fmla="*/ 206289 w 104"/>
                <a:gd name="T9" fmla="*/ 97325 h 301"/>
                <a:gd name="T10" fmla="*/ 99668 w 104"/>
                <a:gd name="T11" fmla="*/ 2317 h 301"/>
                <a:gd name="T12" fmla="*/ 99668 w 104"/>
                <a:gd name="T13" fmla="*/ 2317 h 301"/>
                <a:gd name="T14" fmla="*/ 4636 w 104"/>
                <a:gd name="T15" fmla="*/ 111228 h 301"/>
                <a:gd name="T16" fmla="*/ 34768 w 104"/>
                <a:gd name="T17" fmla="*/ 600169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301"/>
                <a:gd name="T29" fmla="*/ 104 w 104"/>
                <a:gd name="T30" fmla="*/ 301 h 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301">
                  <a:moveTo>
                    <a:pt x="15" y="259"/>
                  </a:moveTo>
                  <a:cubicBezTo>
                    <a:pt x="17" y="283"/>
                    <a:pt x="38" y="301"/>
                    <a:pt x="62" y="299"/>
                  </a:cubicBezTo>
                  <a:cubicBezTo>
                    <a:pt x="62" y="299"/>
                    <a:pt x="62" y="299"/>
                    <a:pt x="62" y="299"/>
                  </a:cubicBezTo>
                  <a:cubicBezTo>
                    <a:pt x="86" y="298"/>
                    <a:pt x="104" y="277"/>
                    <a:pt x="103" y="253"/>
                  </a:cubicBezTo>
                  <a:cubicBezTo>
                    <a:pt x="89" y="42"/>
                    <a:pt x="89" y="42"/>
                    <a:pt x="89" y="42"/>
                  </a:cubicBezTo>
                  <a:cubicBezTo>
                    <a:pt x="88" y="18"/>
                    <a:pt x="67" y="0"/>
                    <a:pt x="43" y="1"/>
                  </a:cubicBezTo>
                  <a:cubicBezTo>
                    <a:pt x="43" y="1"/>
                    <a:pt x="43" y="1"/>
                    <a:pt x="43" y="1"/>
                  </a:cubicBezTo>
                  <a:cubicBezTo>
                    <a:pt x="19" y="3"/>
                    <a:pt x="0" y="24"/>
                    <a:pt x="2" y="48"/>
                  </a:cubicBezTo>
                  <a:lnTo>
                    <a:pt x="15" y="259"/>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36" name="Freeform 45">
              <a:extLst>
                <a:ext uri="{FF2B5EF4-FFF2-40B4-BE49-F238E27FC236}">
                  <a16:creationId xmlns:a16="http://schemas.microsoft.com/office/drawing/2014/main" xmlns="" id="{6035F4A6-EABE-47C1-8D1B-23128EA92F40}"/>
                </a:ext>
              </a:extLst>
            </p:cNvPr>
            <p:cNvSpPr>
              <a:spLocks noChangeArrowheads="1"/>
            </p:cNvSpPr>
            <p:nvPr/>
          </p:nvSpPr>
          <p:spPr bwMode="auto">
            <a:xfrm>
              <a:off x="0" y="1263763"/>
              <a:ext cx="634735" cy="285274"/>
            </a:xfrm>
            <a:custGeom>
              <a:avLst/>
              <a:gdLst>
                <a:gd name="T0" fmla="*/ 93001 w 273"/>
                <a:gd name="T1" fmla="*/ 76537 h 123"/>
                <a:gd name="T2" fmla="*/ 9300 w 273"/>
                <a:gd name="T3" fmla="*/ 192502 h 123"/>
                <a:gd name="T4" fmla="*/ 9300 w 273"/>
                <a:gd name="T5" fmla="*/ 192502 h 123"/>
                <a:gd name="T6" fmla="*/ 123227 w 273"/>
                <a:gd name="T7" fmla="*/ 275997 h 123"/>
                <a:gd name="T8" fmla="*/ 541734 w 273"/>
                <a:gd name="T9" fmla="*/ 208737 h 123"/>
                <a:gd name="T10" fmla="*/ 625435 w 273"/>
                <a:gd name="T11" fmla="*/ 92772 h 123"/>
                <a:gd name="T12" fmla="*/ 625435 w 273"/>
                <a:gd name="T13" fmla="*/ 92772 h 123"/>
                <a:gd name="T14" fmla="*/ 509183 w 273"/>
                <a:gd name="T15" fmla="*/ 9277 h 123"/>
                <a:gd name="T16" fmla="*/ 93001 w 273"/>
                <a:gd name="T17" fmla="*/ 76537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23"/>
                <a:gd name="T29" fmla="*/ 273 w 273"/>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23">
                  <a:moveTo>
                    <a:pt x="40" y="33"/>
                  </a:moveTo>
                  <a:cubicBezTo>
                    <a:pt x="16" y="37"/>
                    <a:pt x="0" y="59"/>
                    <a:pt x="4" y="83"/>
                  </a:cubicBezTo>
                  <a:cubicBezTo>
                    <a:pt x="4" y="83"/>
                    <a:pt x="4" y="83"/>
                    <a:pt x="4" y="83"/>
                  </a:cubicBezTo>
                  <a:cubicBezTo>
                    <a:pt x="7" y="107"/>
                    <a:pt x="30" y="123"/>
                    <a:pt x="53" y="119"/>
                  </a:cubicBezTo>
                  <a:cubicBezTo>
                    <a:pt x="233" y="90"/>
                    <a:pt x="233" y="90"/>
                    <a:pt x="233" y="90"/>
                  </a:cubicBezTo>
                  <a:cubicBezTo>
                    <a:pt x="257" y="86"/>
                    <a:pt x="273" y="64"/>
                    <a:pt x="269" y="40"/>
                  </a:cubicBezTo>
                  <a:cubicBezTo>
                    <a:pt x="269" y="40"/>
                    <a:pt x="269" y="40"/>
                    <a:pt x="269" y="40"/>
                  </a:cubicBezTo>
                  <a:cubicBezTo>
                    <a:pt x="266" y="16"/>
                    <a:pt x="243" y="0"/>
                    <a:pt x="219" y="4"/>
                  </a:cubicBezTo>
                  <a:lnTo>
                    <a:pt x="40" y="33"/>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37" name="Freeform 46">
              <a:extLst>
                <a:ext uri="{FF2B5EF4-FFF2-40B4-BE49-F238E27FC236}">
                  <a16:creationId xmlns:a16="http://schemas.microsoft.com/office/drawing/2014/main" xmlns="" id="{82D6AB28-6467-48EA-9D78-9023FF4FB526}"/>
                </a:ext>
              </a:extLst>
            </p:cNvPr>
            <p:cNvSpPr>
              <a:spLocks noChangeArrowheads="1"/>
            </p:cNvSpPr>
            <p:nvPr/>
          </p:nvSpPr>
          <p:spPr bwMode="auto">
            <a:xfrm>
              <a:off x="292406" y="385119"/>
              <a:ext cx="443601" cy="775945"/>
            </a:xfrm>
            <a:custGeom>
              <a:avLst/>
              <a:gdLst>
                <a:gd name="T0" fmla="*/ 111481 w 191"/>
                <a:gd name="T1" fmla="*/ 699280 h 334"/>
                <a:gd name="T2" fmla="*/ 199737 w 191"/>
                <a:gd name="T3" fmla="*/ 762006 h 334"/>
                <a:gd name="T4" fmla="*/ 353023 w 191"/>
                <a:gd name="T5" fmla="*/ 724835 h 334"/>
                <a:gd name="T6" fmla="*/ 429666 w 191"/>
                <a:gd name="T7" fmla="*/ 601706 h 334"/>
                <a:gd name="T8" fmla="*/ 306572 w 191"/>
                <a:gd name="T9" fmla="*/ 83635 h 334"/>
                <a:gd name="T10" fmla="*/ 199737 w 191"/>
                <a:gd name="T11" fmla="*/ 0 h 334"/>
                <a:gd name="T12" fmla="*/ 90578 w 191"/>
                <a:gd name="T13" fmla="*/ 23232 h 334"/>
                <a:gd name="T14" fmla="*/ 13935 w 191"/>
                <a:gd name="T15" fmla="*/ 146361 h 334"/>
                <a:gd name="T16" fmla="*/ 111481 w 191"/>
                <a:gd name="T17" fmla="*/ 699280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334"/>
                <a:gd name="T29" fmla="*/ 191 w 191"/>
                <a:gd name="T30" fmla="*/ 334 h 3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334">
                  <a:moveTo>
                    <a:pt x="48" y="301"/>
                  </a:moveTo>
                  <a:cubicBezTo>
                    <a:pt x="54" y="324"/>
                    <a:pt x="62" y="334"/>
                    <a:pt x="86" y="328"/>
                  </a:cubicBezTo>
                  <a:cubicBezTo>
                    <a:pt x="152" y="312"/>
                    <a:pt x="152" y="312"/>
                    <a:pt x="152" y="312"/>
                  </a:cubicBezTo>
                  <a:cubicBezTo>
                    <a:pt x="176" y="307"/>
                    <a:pt x="191" y="283"/>
                    <a:pt x="185" y="259"/>
                  </a:cubicBezTo>
                  <a:cubicBezTo>
                    <a:pt x="132" y="36"/>
                    <a:pt x="132" y="36"/>
                    <a:pt x="132" y="36"/>
                  </a:cubicBezTo>
                  <a:cubicBezTo>
                    <a:pt x="127" y="12"/>
                    <a:pt x="112" y="1"/>
                    <a:pt x="86" y="0"/>
                  </a:cubicBezTo>
                  <a:cubicBezTo>
                    <a:pt x="71" y="0"/>
                    <a:pt x="56" y="4"/>
                    <a:pt x="39" y="10"/>
                  </a:cubicBezTo>
                  <a:cubicBezTo>
                    <a:pt x="16" y="19"/>
                    <a:pt x="0" y="40"/>
                    <a:pt x="6" y="63"/>
                  </a:cubicBezTo>
                  <a:lnTo>
                    <a:pt x="48" y="301"/>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38" name="Freeform 47">
              <a:extLst>
                <a:ext uri="{FF2B5EF4-FFF2-40B4-BE49-F238E27FC236}">
                  <a16:creationId xmlns:a16="http://schemas.microsoft.com/office/drawing/2014/main" xmlns="" id="{54773076-BAB7-48AA-A231-4577BA7A55D5}"/>
                </a:ext>
              </a:extLst>
            </p:cNvPr>
            <p:cNvSpPr>
              <a:spLocks noChangeArrowheads="1"/>
            </p:cNvSpPr>
            <p:nvPr/>
          </p:nvSpPr>
          <p:spPr bwMode="auto">
            <a:xfrm>
              <a:off x="397957" y="884349"/>
              <a:ext cx="678952" cy="292405"/>
            </a:xfrm>
            <a:custGeom>
              <a:avLst/>
              <a:gdLst>
                <a:gd name="T0" fmla="*/ 586262 w 293"/>
                <a:gd name="T1" fmla="*/ 208861 h 126"/>
                <a:gd name="T2" fmla="*/ 669683 w 293"/>
                <a:gd name="T3" fmla="*/ 92827 h 126"/>
                <a:gd name="T4" fmla="*/ 669683 w 293"/>
                <a:gd name="T5" fmla="*/ 92827 h 126"/>
                <a:gd name="T6" fmla="*/ 553821 w 293"/>
                <a:gd name="T7" fmla="*/ 9283 h 126"/>
                <a:gd name="T8" fmla="*/ 92690 w 293"/>
                <a:gd name="T9" fmla="*/ 83544 h 126"/>
                <a:gd name="T10" fmla="*/ 6952 w 293"/>
                <a:gd name="T11" fmla="*/ 199578 h 126"/>
                <a:gd name="T12" fmla="*/ 6952 w 293"/>
                <a:gd name="T13" fmla="*/ 199578 h 126"/>
                <a:gd name="T14" fmla="*/ 122814 w 293"/>
                <a:gd name="T15" fmla="*/ 283122 h 126"/>
                <a:gd name="T16" fmla="*/ 586262 w 293"/>
                <a:gd name="T17" fmla="*/ 208861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3"/>
                <a:gd name="T28" fmla="*/ 0 h 126"/>
                <a:gd name="T29" fmla="*/ 293 w 293"/>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3" h="126">
                  <a:moveTo>
                    <a:pt x="253" y="90"/>
                  </a:moveTo>
                  <a:cubicBezTo>
                    <a:pt x="276" y="86"/>
                    <a:pt x="293" y="64"/>
                    <a:pt x="289" y="40"/>
                  </a:cubicBezTo>
                  <a:cubicBezTo>
                    <a:pt x="289" y="40"/>
                    <a:pt x="289" y="40"/>
                    <a:pt x="289" y="40"/>
                  </a:cubicBezTo>
                  <a:cubicBezTo>
                    <a:pt x="285" y="16"/>
                    <a:pt x="263" y="0"/>
                    <a:pt x="239" y="4"/>
                  </a:cubicBezTo>
                  <a:cubicBezTo>
                    <a:pt x="40" y="36"/>
                    <a:pt x="40" y="36"/>
                    <a:pt x="40" y="36"/>
                  </a:cubicBezTo>
                  <a:cubicBezTo>
                    <a:pt x="16" y="40"/>
                    <a:pt x="0" y="62"/>
                    <a:pt x="3" y="86"/>
                  </a:cubicBezTo>
                  <a:cubicBezTo>
                    <a:pt x="3" y="86"/>
                    <a:pt x="3" y="86"/>
                    <a:pt x="3" y="86"/>
                  </a:cubicBezTo>
                  <a:cubicBezTo>
                    <a:pt x="7" y="110"/>
                    <a:pt x="29" y="126"/>
                    <a:pt x="53" y="122"/>
                  </a:cubicBezTo>
                  <a:lnTo>
                    <a:pt x="253" y="90"/>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39" name="Freeform 48">
              <a:extLst>
                <a:ext uri="{FF2B5EF4-FFF2-40B4-BE49-F238E27FC236}">
                  <a16:creationId xmlns:a16="http://schemas.microsoft.com/office/drawing/2014/main" xmlns="" id="{0ED07C41-28AB-4025-8113-AF5691840EF8}"/>
                </a:ext>
              </a:extLst>
            </p:cNvPr>
            <p:cNvSpPr>
              <a:spLocks noChangeArrowheads="1"/>
            </p:cNvSpPr>
            <p:nvPr/>
          </p:nvSpPr>
          <p:spPr bwMode="auto">
            <a:xfrm>
              <a:off x="868659" y="891481"/>
              <a:ext cx="208250" cy="624750"/>
            </a:xfrm>
            <a:custGeom>
              <a:avLst/>
              <a:gdLst>
                <a:gd name="T0" fmla="*/ 4628 w 90"/>
                <a:gd name="T1" fmla="*/ 522560 h 269"/>
                <a:gd name="T2" fmla="*/ 106439 w 90"/>
                <a:gd name="T3" fmla="*/ 624750 h 269"/>
                <a:gd name="T4" fmla="*/ 106439 w 90"/>
                <a:gd name="T5" fmla="*/ 624750 h 269"/>
                <a:gd name="T6" fmla="*/ 208250 w 90"/>
                <a:gd name="T7" fmla="*/ 522560 h 269"/>
                <a:gd name="T8" fmla="*/ 201308 w 90"/>
                <a:gd name="T9" fmla="*/ 99867 h 269"/>
                <a:gd name="T10" fmla="*/ 101811 w 90"/>
                <a:gd name="T11" fmla="*/ 0 h 269"/>
                <a:gd name="T12" fmla="*/ 101811 w 90"/>
                <a:gd name="T13" fmla="*/ 0 h 269"/>
                <a:gd name="T14" fmla="*/ 0 w 90"/>
                <a:gd name="T15" fmla="*/ 99867 h 269"/>
                <a:gd name="T16" fmla="*/ 4628 w 90"/>
                <a:gd name="T17" fmla="*/ 522560 h 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269"/>
                <a:gd name="T29" fmla="*/ 90 w 90"/>
                <a:gd name="T30" fmla="*/ 269 h 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269">
                  <a:moveTo>
                    <a:pt x="2" y="225"/>
                  </a:moveTo>
                  <a:cubicBezTo>
                    <a:pt x="2" y="249"/>
                    <a:pt x="22" y="269"/>
                    <a:pt x="46" y="269"/>
                  </a:cubicBezTo>
                  <a:cubicBezTo>
                    <a:pt x="46" y="269"/>
                    <a:pt x="46" y="269"/>
                    <a:pt x="46" y="269"/>
                  </a:cubicBezTo>
                  <a:cubicBezTo>
                    <a:pt x="70" y="269"/>
                    <a:pt x="90" y="249"/>
                    <a:pt x="90" y="225"/>
                  </a:cubicBezTo>
                  <a:cubicBezTo>
                    <a:pt x="87" y="43"/>
                    <a:pt x="87" y="43"/>
                    <a:pt x="87" y="43"/>
                  </a:cubicBezTo>
                  <a:cubicBezTo>
                    <a:pt x="87" y="19"/>
                    <a:pt x="68" y="0"/>
                    <a:pt x="44" y="0"/>
                  </a:cubicBezTo>
                  <a:cubicBezTo>
                    <a:pt x="44" y="0"/>
                    <a:pt x="44" y="0"/>
                    <a:pt x="44" y="0"/>
                  </a:cubicBezTo>
                  <a:cubicBezTo>
                    <a:pt x="20" y="0"/>
                    <a:pt x="0" y="19"/>
                    <a:pt x="0" y="43"/>
                  </a:cubicBezTo>
                  <a:lnTo>
                    <a:pt x="2" y="225"/>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0" name="Freeform 49">
              <a:extLst>
                <a:ext uri="{FF2B5EF4-FFF2-40B4-BE49-F238E27FC236}">
                  <a16:creationId xmlns:a16="http://schemas.microsoft.com/office/drawing/2014/main" xmlns="" id="{78A49623-C6CB-4246-831A-8352B214786F}"/>
                </a:ext>
              </a:extLst>
            </p:cNvPr>
            <p:cNvSpPr>
              <a:spLocks noChangeArrowheads="1"/>
            </p:cNvSpPr>
            <p:nvPr/>
          </p:nvSpPr>
          <p:spPr bwMode="auto">
            <a:xfrm>
              <a:off x="677525" y="606207"/>
              <a:ext cx="539168" cy="252467"/>
            </a:xfrm>
            <a:custGeom>
              <a:avLst/>
              <a:gdLst>
                <a:gd name="T0" fmla="*/ 123172 w 232"/>
                <a:gd name="T1" fmla="*/ 9265 h 109"/>
                <a:gd name="T2" fmla="*/ 9296 w 232"/>
                <a:gd name="T3" fmla="*/ 67170 h 109"/>
                <a:gd name="T4" fmla="*/ 9296 w 232"/>
                <a:gd name="T5" fmla="*/ 67170 h 109"/>
                <a:gd name="T6" fmla="*/ 92960 w 232"/>
                <a:gd name="T7" fmla="*/ 176032 h 109"/>
                <a:gd name="T8" fmla="*/ 436912 w 232"/>
                <a:gd name="T9" fmla="*/ 243202 h 109"/>
                <a:gd name="T10" fmla="*/ 529872 w 232"/>
                <a:gd name="T11" fmla="*/ 182981 h 109"/>
                <a:gd name="T12" fmla="*/ 529872 w 232"/>
                <a:gd name="T13" fmla="*/ 182981 h 109"/>
                <a:gd name="T14" fmla="*/ 469448 w 232"/>
                <a:gd name="T15" fmla="*/ 90332 h 109"/>
                <a:gd name="T16" fmla="*/ 123172 w 232"/>
                <a:gd name="T17" fmla="*/ 9265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109"/>
                <a:gd name="T29" fmla="*/ 232 w 232"/>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109">
                  <a:moveTo>
                    <a:pt x="53" y="4"/>
                  </a:moveTo>
                  <a:cubicBezTo>
                    <a:pt x="35" y="0"/>
                    <a:pt x="9" y="11"/>
                    <a:pt x="4" y="29"/>
                  </a:cubicBezTo>
                  <a:cubicBezTo>
                    <a:pt x="4" y="29"/>
                    <a:pt x="4" y="29"/>
                    <a:pt x="4" y="29"/>
                  </a:cubicBezTo>
                  <a:cubicBezTo>
                    <a:pt x="0" y="47"/>
                    <a:pt x="22" y="72"/>
                    <a:pt x="40" y="76"/>
                  </a:cubicBezTo>
                  <a:cubicBezTo>
                    <a:pt x="188" y="105"/>
                    <a:pt x="188" y="105"/>
                    <a:pt x="188" y="105"/>
                  </a:cubicBezTo>
                  <a:cubicBezTo>
                    <a:pt x="206" y="109"/>
                    <a:pt x="224" y="98"/>
                    <a:pt x="228" y="79"/>
                  </a:cubicBezTo>
                  <a:cubicBezTo>
                    <a:pt x="228" y="79"/>
                    <a:pt x="228" y="79"/>
                    <a:pt x="228" y="79"/>
                  </a:cubicBezTo>
                  <a:cubicBezTo>
                    <a:pt x="232" y="61"/>
                    <a:pt x="220" y="44"/>
                    <a:pt x="202" y="39"/>
                  </a:cubicBezTo>
                  <a:lnTo>
                    <a:pt x="53" y="4"/>
                  </a:lnTo>
                  <a:close/>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1" name="Freeform 50">
              <a:extLst>
                <a:ext uri="{FF2B5EF4-FFF2-40B4-BE49-F238E27FC236}">
                  <a16:creationId xmlns:a16="http://schemas.microsoft.com/office/drawing/2014/main" xmlns="" id="{97803033-8CC4-4CAD-B28B-6FA799993816}"/>
                </a:ext>
              </a:extLst>
            </p:cNvPr>
            <p:cNvSpPr>
              <a:spLocks noChangeArrowheads="1"/>
            </p:cNvSpPr>
            <p:nvPr/>
          </p:nvSpPr>
          <p:spPr bwMode="auto">
            <a:xfrm>
              <a:off x="425058" y="385119"/>
              <a:ext cx="366577" cy="376561"/>
            </a:xfrm>
            <a:custGeom>
              <a:avLst/>
              <a:gdLst>
                <a:gd name="T0" fmla="*/ 366577 w 158"/>
                <a:gd name="T1" fmla="*/ 230121 h 162"/>
                <a:gd name="T2" fmla="*/ 139206 w 158"/>
                <a:gd name="T3" fmla="*/ 30218 h 162"/>
                <a:gd name="T4" fmla="*/ 30161 w 158"/>
                <a:gd name="T5" fmla="*/ 34867 h 162"/>
                <a:gd name="T6" fmla="*/ 30161 w 158"/>
                <a:gd name="T7" fmla="*/ 34867 h 162"/>
                <a:gd name="T8" fmla="*/ 34802 w 158"/>
                <a:gd name="T9" fmla="*/ 144116 h 162"/>
                <a:gd name="T10" fmla="*/ 306254 w 158"/>
                <a:gd name="T11" fmla="*/ 376561 h 162"/>
                <a:gd name="T12" fmla="*/ 0 60000 65536"/>
                <a:gd name="T13" fmla="*/ 0 60000 65536"/>
                <a:gd name="T14" fmla="*/ 0 60000 65536"/>
                <a:gd name="T15" fmla="*/ 0 60000 65536"/>
                <a:gd name="T16" fmla="*/ 0 60000 65536"/>
                <a:gd name="T17" fmla="*/ 0 60000 65536"/>
                <a:gd name="T18" fmla="*/ 0 w 158"/>
                <a:gd name="T19" fmla="*/ 0 h 162"/>
                <a:gd name="T20" fmla="*/ 158 w 158"/>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58" h="162">
                  <a:moveTo>
                    <a:pt x="158" y="99"/>
                  </a:moveTo>
                  <a:cubicBezTo>
                    <a:pt x="60" y="13"/>
                    <a:pt x="60" y="13"/>
                    <a:pt x="60" y="13"/>
                  </a:cubicBezTo>
                  <a:cubicBezTo>
                    <a:pt x="46" y="0"/>
                    <a:pt x="25" y="1"/>
                    <a:pt x="13" y="15"/>
                  </a:cubicBezTo>
                  <a:cubicBezTo>
                    <a:pt x="13" y="15"/>
                    <a:pt x="13" y="15"/>
                    <a:pt x="13" y="15"/>
                  </a:cubicBezTo>
                  <a:cubicBezTo>
                    <a:pt x="0" y="29"/>
                    <a:pt x="2" y="50"/>
                    <a:pt x="15" y="62"/>
                  </a:cubicBezTo>
                  <a:cubicBezTo>
                    <a:pt x="132" y="162"/>
                    <a:pt x="132" y="162"/>
                    <a:pt x="132" y="162"/>
                  </a:cubicBezTo>
                </a:path>
              </a:pathLst>
            </a:cu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42" name="Oval 51">
              <a:extLst>
                <a:ext uri="{FF2B5EF4-FFF2-40B4-BE49-F238E27FC236}">
                  <a16:creationId xmlns:a16="http://schemas.microsoft.com/office/drawing/2014/main" xmlns="" id="{AE5EE261-9599-4A45-90D2-7D91EC71BEEF}"/>
                </a:ext>
              </a:extLst>
            </p:cNvPr>
            <p:cNvSpPr>
              <a:spLocks noChangeArrowheads="1"/>
            </p:cNvSpPr>
            <p:nvPr/>
          </p:nvSpPr>
          <p:spPr bwMode="auto">
            <a:xfrm>
              <a:off x="303817" y="0"/>
              <a:ext cx="362298" cy="362298"/>
            </a:xfrm>
            <a:prstGeom prst="ellipse">
              <a:avLst/>
            </a:prstGeom>
            <a:solidFill>
              <a:srgbClr val="75707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p:txBody>
        </p:sp>
      </p:grpSp>
      <p:grpSp>
        <p:nvGrpSpPr>
          <p:cNvPr id="47113" name="组合 52">
            <a:extLst>
              <a:ext uri="{FF2B5EF4-FFF2-40B4-BE49-F238E27FC236}">
                <a16:creationId xmlns:a16="http://schemas.microsoft.com/office/drawing/2014/main" xmlns="" id="{9D11A6D7-9E91-478B-AF73-8D33A738D67B}"/>
              </a:ext>
            </a:extLst>
          </p:cNvPr>
          <p:cNvGrpSpPr>
            <a:grpSpLocks/>
          </p:cNvGrpSpPr>
          <p:nvPr/>
        </p:nvGrpSpPr>
        <p:grpSpPr bwMode="auto">
          <a:xfrm>
            <a:off x="6922318" y="4065613"/>
            <a:ext cx="434975" cy="415925"/>
            <a:chOff x="0" y="0"/>
            <a:chExt cx="2438400" cy="2332038"/>
          </a:xfrm>
        </p:grpSpPr>
        <p:sp>
          <p:nvSpPr>
            <p:cNvPr id="47133" name="Freeform 25">
              <a:extLst>
                <a:ext uri="{FF2B5EF4-FFF2-40B4-BE49-F238E27FC236}">
                  <a16:creationId xmlns:a16="http://schemas.microsoft.com/office/drawing/2014/main" xmlns="" id="{EBC20A00-40A6-4338-84B9-83F33E85D65F}"/>
                </a:ext>
              </a:extLst>
            </p:cNvPr>
            <p:cNvSpPr>
              <a:spLocks noChangeArrowheads="1"/>
            </p:cNvSpPr>
            <p:nvPr/>
          </p:nvSpPr>
          <p:spPr bwMode="auto">
            <a:xfrm>
              <a:off x="893763" y="1676400"/>
              <a:ext cx="655638" cy="655638"/>
            </a:xfrm>
            <a:custGeom>
              <a:avLst/>
              <a:gdLst>
                <a:gd name="T0" fmla="*/ 327025 w 413"/>
                <a:gd name="T1" fmla="*/ 655638 h 413"/>
                <a:gd name="T2" fmla="*/ 0 w 413"/>
                <a:gd name="T3" fmla="*/ 0 h 413"/>
                <a:gd name="T4" fmla="*/ 655638 w 413"/>
                <a:gd name="T5" fmla="*/ 0 h 413"/>
                <a:gd name="T6" fmla="*/ 327025 w 413"/>
                <a:gd name="T7" fmla="*/ 655638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47134" name="任意多边形 54">
              <a:extLst>
                <a:ext uri="{FF2B5EF4-FFF2-40B4-BE49-F238E27FC236}">
                  <a16:creationId xmlns:a16="http://schemas.microsoft.com/office/drawing/2014/main" xmlns="" id="{19A66025-AA1C-4EC2-AC12-63B295A57F81}"/>
                </a:ext>
              </a:extLst>
            </p:cNvPr>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grpSp>
        <p:nvGrpSpPr>
          <p:cNvPr id="47114" name="组合 55">
            <a:extLst>
              <a:ext uri="{FF2B5EF4-FFF2-40B4-BE49-F238E27FC236}">
                <a16:creationId xmlns:a16="http://schemas.microsoft.com/office/drawing/2014/main" xmlns="" id="{C293D901-75D2-4E48-845F-214B9752489D}"/>
              </a:ext>
            </a:extLst>
          </p:cNvPr>
          <p:cNvGrpSpPr>
            <a:grpSpLocks/>
          </p:cNvGrpSpPr>
          <p:nvPr/>
        </p:nvGrpSpPr>
        <p:grpSpPr bwMode="auto">
          <a:xfrm>
            <a:off x="9911506" y="2419003"/>
            <a:ext cx="582613" cy="442913"/>
            <a:chOff x="0" y="0"/>
            <a:chExt cx="509646" cy="387231"/>
          </a:xfrm>
        </p:grpSpPr>
        <p:sp>
          <p:nvSpPr>
            <p:cNvPr id="47131" name="Freeform 20">
              <a:extLst>
                <a:ext uri="{FF2B5EF4-FFF2-40B4-BE49-F238E27FC236}">
                  <a16:creationId xmlns:a16="http://schemas.microsoft.com/office/drawing/2014/main" xmlns="" id="{6A9EA163-EA8A-4F85-B6B0-385EB5FD712C}"/>
                </a:ext>
              </a:extLst>
            </p:cNvPr>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32" name="Freeform 21">
              <a:extLst>
                <a:ext uri="{FF2B5EF4-FFF2-40B4-BE49-F238E27FC236}">
                  <a16:creationId xmlns:a16="http://schemas.microsoft.com/office/drawing/2014/main" xmlns="" id="{C30C57E9-62C8-45FB-8362-7179D437259F}"/>
                </a:ext>
              </a:extLst>
            </p:cNvPr>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47115" name="组合 58">
            <a:extLst>
              <a:ext uri="{FF2B5EF4-FFF2-40B4-BE49-F238E27FC236}">
                <a16:creationId xmlns:a16="http://schemas.microsoft.com/office/drawing/2014/main" xmlns="" id="{97D89115-6D88-4B10-847F-091EDBFE78B2}"/>
              </a:ext>
            </a:extLst>
          </p:cNvPr>
          <p:cNvGrpSpPr>
            <a:grpSpLocks/>
          </p:cNvGrpSpPr>
          <p:nvPr/>
        </p:nvGrpSpPr>
        <p:grpSpPr bwMode="auto">
          <a:xfrm>
            <a:off x="8146975" y="2063775"/>
            <a:ext cx="377825" cy="482600"/>
            <a:chOff x="0" y="0"/>
            <a:chExt cx="563562" cy="720725"/>
          </a:xfrm>
        </p:grpSpPr>
        <p:sp>
          <p:nvSpPr>
            <p:cNvPr id="47128" name="Freeform 32">
              <a:extLst>
                <a:ext uri="{FF2B5EF4-FFF2-40B4-BE49-F238E27FC236}">
                  <a16:creationId xmlns:a16="http://schemas.microsoft.com/office/drawing/2014/main" xmlns="" id="{B0FEF347-C07B-4407-A429-B6442C588BCC}"/>
                </a:ext>
              </a:extLst>
            </p:cNvPr>
            <p:cNvSpPr>
              <a:spLocks noChangeArrowheads="1"/>
            </p:cNvSpPr>
            <p:nvPr/>
          </p:nvSpPr>
          <p:spPr bwMode="auto">
            <a:xfrm>
              <a:off x="209550" y="0"/>
              <a:ext cx="142875" cy="720725"/>
            </a:xfrm>
            <a:custGeom>
              <a:avLst/>
              <a:gdLst>
                <a:gd name="T0" fmla="*/ 142875 w 64"/>
                <a:gd name="T1" fmla="*/ 648877 h 321"/>
                <a:gd name="T2" fmla="*/ 71438 w 64"/>
                <a:gd name="T3" fmla="*/ 720725 h 321"/>
                <a:gd name="T4" fmla="*/ 0 w 64"/>
                <a:gd name="T5" fmla="*/ 648877 h 321"/>
                <a:gd name="T6" fmla="*/ 0 w 64"/>
                <a:gd name="T7" fmla="*/ 71848 h 321"/>
                <a:gd name="T8" fmla="*/ 71438 w 64"/>
                <a:gd name="T9" fmla="*/ 0 h 321"/>
                <a:gd name="T10" fmla="*/ 142875 w 64"/>
                <a:gd name="T11" fmla="*/ 71848 h 321"/>
                <a:gd name="T12" fmla="*/ 142875 w 64"/>
                <a:gd name="T13" fmla="*/ 648877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47129" name="Freeform 33">
              <a:extLst>
                <a:ext uri="{FF2B5EF4-FFF2-40B4-BE49-F238E27FC236}">
                  <a16:creationId xmlns:a16="http://schemas.microsoft.com/office/drawing/2014/main" xmlns="" id="{D6BDD2FD-62C1-4783-A07A-99C82FA14090}"/>
                </a:ext>
              </a:extLst>
            </p:cNvPr>
            <p:cNvSpPr>
              <a:spLocks noChangeArrowheads="1"/>
            </p:cNvSpPr>
            <p:nvPr/>
          </p:nvSpPr>
          <p:spPr bwMode="auto">
            <a:xfrm>
              <a:off x="0" y="439737"/>
              <a:ext cx="141288" cy="280988"/>
            </a:xfrm>
            <a:custGeom>
              <a:avLst/>
              <a:gdLst>
                <a:gd name="T0" fmla="*/ 141288 w 63"/>
                <a:gd name="T1" fmla="*/ 209055 h 125"/>
                <a:gd name="T2" fmla="*/ 71765 w 63"/>
                <a:gd name="T3" fmla="*/ 280988 h 125"/>
                <a:gd name="T4" fmla="*/ 0 w 63"/>
                <a:gd name="T5" fmla="*/ 209055 h 125"/>
                <a:gd name="T6" fmla="*/ 0 w 63"/>
                <a:gd name="T7" fmla="*/ 71933 h 125"/>
                <a:gd name="T8" fmla="*/ 71765 w 63"/>
                <a:gd name="T9" fmla="*/ 0 h 125"/>
                <a:gd name="T10" fmla="*/ 141288 w 63"/>
                <a:gd name="T11" fmla="*/ 71933 h 125"/>
                <a:gd name="T12" fmla="*/ 141288 w 63"/>
                <a:gd name="T13" fmla="*/ 209055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47130" name="Freeform 34">
              <a:extLst>
                <a:ext uri="{FF2B5EF4-FFF2-40B4-BE49-F238E27FC236}">
                  <a16:creationId xmlns:a16="http://schemas.microsoft.com/office/drawing/2014/main" xmlns="" id="{A469E19D-6DAB-43A8-9149-68DA99A9467F}"/>
                </a:ext>
              </a:extLst>
            </p:cNvPr>
            <p:cNvSpPr>
              <a:spLocks noChangeArrowheads="1"/>
            </p:cNvSpPr>
            <p:nvPr/>
          </p:nvSpPr>
          <p:spPr bwMode="auto">
            <a:xfrm>
              <a:off x="420687" y="231775"/>
              <a:ext cx="142875" cy="488950"/>
            </a:xfrm>
            <a:custGeom>
              <a:avLst/>
              <a:gdLst>
                <a:gd name="T0" fmla="*/ 142875 w 64"/>
                <a:gd name="T1" fmla="*/ 417178 h 218"/>
                <a:gd name="T2" fmla="*/ 71438 w 64"/>
                <a:gd name="T3" fmla="*/ 488950 h 218"/>
                <a:gd name="T4" fmla="*/ 0 w 64"/>
                <a:gd name="T5" fmla="*/ 417178 h 218"/>
                <a:gd name="T6" fmla="*/ 0 w 64"/>
                <a:gd name="T7" fmla="*/ 71772 h 218"/>
                <a:gd name="T8" fmla="*/ 71438 w 64"/>
                <a:gd name="T9" fmla="*/ 0 h 218"/>
                <a:gd name="T10" fmla="*/ 142875 w 64"/>
                <a:gd name="T11" fmla="*/ 71772 h 218"/>
                <a:gd name="T12" fmla="*/ 142875 w 64"/>
                <a:gd name="T13" fmla="*/ 417178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grpSp>
        <p:nvGrpSpPr>
          <p:cNvPr id="47116" name="组合 58">
            <a:extLst>
              <a:ext uri="{FF2B5EF4-FFF2-40B4-BE49-F238E27FC236}">
                <a16:creationId xmlns:a16="http://schemas.microsoft.com/office/drawing/2014/main" xmlns="" id="{78503A8F-3895-4748-A91E-33E1380432A4}"/>
              </a:ext>
            </a:extLst>
          </p:cNvPr>
          <p:cNvGrpSpPr>
            <a:grpSpLocks/>
          </p:cNvGrpSpPr>
          <p:nvPr/>
        </p:nvGrpSpPr>
        <p:grpSpPr bwMode="auto">
          <a:xfrm>
            <a:off x="11118775" y="5367363"/>
            <a:ext cx="377825" cy="482600"/>
            <a:chOff x="0" y="0"/>
            <a:chExt cx="563562" cy="720725"/>
          </a:xfrm>
        </p:grpSpPr>
        <p:sp>
          <p:nvSpPr>
            <p:cNvPr id="47125" name="Freeform 32">
              <a:extLst>
                <a:ext uri="{FF2B5EF4-FFF2-40B4-BE49-F238E27FC236}">
                  <a16:creationId xmlns:a16="http://schemas.microsoft.com/office/drawing/2014/main" xmlns="" id="{D3D459EB-EAFD-47B1-9EAA-13289E18CB6B}"/>
                </a:ext>
              </a:extLst>
            </p:cNvPr>
            <p:cNvSpPr>
              <a:spLocks noChangeArrowheads="1"/>
            </p:cNvSpPr>
            <p:nvPr/>
          </p:nvSpPr>
          <p:spPr bwMode="auto">
            <a:xfrm>
              <a:off x="209550" y="0"/>
              <a:ext cx="142875" cy="720725"/>
            </a:xfrm>
            <a:custGeom>
              <a:avLst/>
              <a:gdLst>
                <a:gd name="T0" fmla="*/ 142875 w 64"/>
                <a:gd name="T1" fmla="*/ 648877 h 321"/>
                <a:gd name="T2" fmla="*/ 71438 w 64"/>
                <a:gd name="T3" fmla="*/ 720725 h 321"/>
                <a:gd name="T4" fmla="*/ 0 w 64"/>
                <a:gd name="T5" fmla="*/ 648877 h 321"/>
                <a:gd name="T6" fmla="*/ 0 w 64"/>
                <a:gd name="T7" fmla="*/ 71848 h 321"/>
                <a:gd name="T8" fmla="*/ 71438 w 64"/>
                <a:gd name="T9" fmla="*/ 0 h 321"/>
                <a:gd name="T10" fmla="*/ 142875 w 64"/>
                <a:gd name="T11" fmla="*/ 71848 h 321"/>
                <a:gd name="T12" fmla="*/ 142875 w 64"/>
                <a:gd name="T13" fmla="*/ 648877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26" name="Freeform 33">
              <a:extLst>
                <a:ext uri="{FF2B5EF4-FFF2-40B4-BE49-F238E27FC236}">
                  <a16:creationId xmlns:a16="http://schemas.microsoft.com/office/drawing/2014/main" xmlns="" id="{CBB73F26-9015-4A4F-84E6-DC6E8D268068}"/>
                </a:ext>
              </a:extLst>
            </p:cNvPr>
            <p:cNvSpPr>
              <a:spLocks noChangeArrowheads="1"/>
            </p:cNvSpPr>
            <p:nvPr/>
          </p:nvSpPr>
          <p:spPr bwMode="auto">
            <a:xfrm>
              <a:off x="0" y="439737"/>
              <a:ext cx="141288" cy="280988"/>
            </a:xfrm>
            <a:custGeom>
              <a:avLst/>
              <a:gdLst>
                <a:gd name="T0" fmla="*/ 141288 w 63"/>
                <a:gd name="T1" fmla="*/ 209055 h 125"/>
                <a:gd name="T2" fmla="*/ 71765 w 63"/>
                <a:gd name="T3" fmla="*/ 280988 h 125"/>
                <a:gd name="T4" fmla="*/ 0 w 63"/>
                <a:gd name="T5" fmla="*/ 209055 h 125"/>
                <a:gd name="T6" fmla="*/ 0 w 63"/>
                <a:gd name="T7" fmla="*/ 71933 h 125"/>
                <a:gd name="T8" fmla="*/ 71765 w 63"/>
                <a:gd name="T9" fmla="*/ 0 h 125"/>
                <a:gd name="T10" fmla="*/ 141288 w 63"/>
                <a:gd name="T11" fmla="*/ 71933 h 125"/>
                <a:gd name="T12" fmla="*/ 141288 w 63"/>
                <a:gd name="T13" fmla="*/ 209055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7127" name="Freeform 34">
              <a:extLst>
                <a:ext uri="{FF2B5EF4-FFF2-40B4-BE49-F238E27FC236}">
                  <a16:creationId xmlns:a16="http://schemas.microsoft.com/office/drawing/2014/main" xmlns="" id="{DBA8E7C5-2108-4CEF-B124-54B3D3960F1A}"/>
                </a:ext>
              </a:extLst>
            </p:cNvPr>
            <p:cNvSpPr>
              <a:spLocks noChangeArrowheads="1"/>
            </p:cNvSpPr>
            <p:nvPr/>
          </p:nvSpPr>
          <p:spPr bwMode="auto">
            <a:xfrm>
              <a:off x="420687" y="231775"/>
              <a:ext cx="142875" cy="488950"/>
            </a:xfrm>
            <a:custGeom>
              <a:avLst/>
              <a:gdLst>
                <a:gd name="T0" fmla="*/ 142875 w 64"/>
                <a:gd name="T1" fmla="*/ 417178 h 218"/>
                <a:gd name="T2" fmla="*/ 71438 w 64"/>
                <a:gd name="T3" fmla="*/ 488950 h 218"/>
                <a:gd name="T4" fmla="*/ 0 w 64"/>
                <a:gd name="T5" fmla="*/ 417178 h 218"/>
                <a:gd name="T6" fmla="*/ 0 w 64"/>
                <a:gd name="T7" fmla="*/ 71772 h 218"/>
                <a:gd name="T8" fmla="*/ 71438 w 64"/>
                <a:gd name="T9" fmla="*/ 0 h 218"/>
                <a:gd name="T10" fmla="*/ 142875 w 64"/>
                <a:gd name="T11" fmla="*/ 71772 h 218"/>
                <a:gd name="T12" fmla="*/ 142875 w 64"/>
                <a:gd name="T13" fmla="*/ 417178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aphicFrame>
        <p:nvGraphicFramePr>
          <p:cNvPr id="3" name="图示 2"/>
          <p:cNvGraphicFramePr/>
          <p:nvPr>
            <p:extLst>
              <p:ext uri="{D42A27DB-BD31-4B8C-83A1-F6EECF244321}">
                <p14:modId xmlns:p14="http://schemas.microsoft.com/office/powerpoint/2010/main" val="3431543478"/>
              </p:ext>
            </p:extLst>
          </p:nvPr>
        </p:nvGraphicFramePr>
        <p:xfrm>
          <a:off x="2351584" y="1456536"/>
          <a:ext cx="4788646" cy="490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矩形 13">
            <a:extLst>
              <a:ext uri="{FF2B5EF4-FFF2-40B4-BE49-F238E27FC236}">
                <a16:creationId xmlns:a16="http://schemas.microsoft.com/office/drawing/2014/main" xmlns="" id="{9533CDB2-22CB-4D27-9391-547CD46CFDD3}"/>
              </a:ext>
            </a:extLst>
          </p:cNvPr>
          <p:cNvSpPr>
            <a:spLocks noChangeArrowheads="1"/>
          </p:cNvSpPr>
          <p:nvPr/>
        </p:nvSpPr>
        <p:spPr bwMode="auto">
          <a:xfrm>
            <a:off x="263352" y="3442355"/>
            <a:ext cx="31683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prstClr val="black"/>
                </a:solidFill>
                <a:latin typeface="微软雅黑" panose="020B0503020204020204" pitchFamily="34" charset="-122"/>
                <a:ea typeface="微软雅黑" panose="020B0503020204020204" pitchFamily="34" charset="-122"/>
                <a:sym typeface="方正姚体" panose="02010601030101010101" pitchFamily="2" charset="-122"/>
              </a:rPr>
              <a:t>规划</a:t>
            </a:r>
            <a:r>
              <a:rPr lang="zh-CN" altLang="en-US" sz="3200" dirty="0">
                <a:solidFill>
                  <a:prstClr val="black"/>
                </a:solidFill>
                <a:latin typeface="微软雅黑" panose="020B0503020204020204" pitchFamily="34" charset="-122"/>
                <a:ea typeface="微软雅黑" panose="020B0503020204020204" pitchFamily="34" charset="-122"/>
                <a:sym typeface="方正姚体" panose="02010601030101010101" pitchFamily="2" charset="-122"/>
              </a:rPr>
              <a:t>思路</a:t>
            </a:r>
            <a:r>
              <a:rPr lang="en-US" altLang="zh-CN" sz="3200" dirty="0" smtClean="0">
                <a:solidFill>
                  <a:prstClr val="black"/>
                </a:solidFill>
                <a:latin typeface="微软雅黑" panose="020B0503020204020204" pitchFamily="34" charset="-122"/>
                <a:ea typeface="微软雅黑" panose="020B0503020204020204" pitchFamily="34" charset="-122"/>
                <a:sym typeface="方正姚体" panose="02010601030101010101" pitchFamily="2" charset="-122"/>
              </a:rPr>
              <a:t> </a:t>
            </a:r>
            <a:endParaRPr lang="zh-CN" altLang="en-US" sz="3200" dirty="0">
              <a:solidFill>
                <a:prstClr val="black"/>
              </a:solidFill>
              <a:latin typeface="微软雅黑" panose="020B0503020204020204" pitchFamily="34" charset="-122"/>
              <a:ea typeface="微软雅黑" panose="020B0503020204020204" pitchFamily="34" charset="-122"/>
              <a:sym typeface="方正姚体" panose="02010601030101010101" pitchFamily="2" charset="-122"/>
            </a:endParaRPr>
          </a:p>
          <a:p>
            <a:pPr eaLnBrk="1" hangingPunct="1"/>
            <a:endPar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13</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7572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xmlns="" id="{D941349E-736D-4BF1-84E8-5FE071BA413F}"/>
              </a:ext>
            </a:extLst>
          </p:cNvPr>
          <p:cNvSpPr/>
          <p:nvPr/>
        </p:nvSpPr>
        <p:spPr>
          <a:xfrm>
            <a:off x="1958975" y="2638425"/>
            <a:ext cx="1638300" cy="1708150"/>
          </a:xfrm>
          <a:prstGeom prst="rect">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r>
              <a:rPr lang="en-US" altLang="zh-CN" sz="13800" kern="0" dirty="0">
                <a:solidFill>
                  <a:prstClr val="white"/>
                </a:solidFill>
                <a:latin typeface="微软雅黑" panose="020B0503020204020204" pitchFamily="34" charset="-122"/>
                <a:ea typeface="微软雅黑" panose="020B0503020204020204" pitchFamily="34" charset="-122"/>
              </a:rPr>
              <a:t>C</a:t>
            </a:r>
            <a:endParaRPr lang="zh-CN" altLang="en-US" sz="13800" kern="0" dirty="0">
              <a:solidFill>
                <a:prstClr val="white"/>
              </a:solidFill>
              <a:latin typeface="微软雅黑" panose="020B0503020204020204" pitchFamily="34" charset="-122"/>
              <a:ea typeface="微软雅黑" panose="020B0503020204020204" pitchFamily="34" charset="-122"/>
            </a:endParaRPr>
          </a:p>
        </p:txBody>
      </p:sp>
      <p:sp>
        <p:nvSpPr>
          <p:cNvPr id="51203" name="文本框 4">
            <a:extLst>
              <a:ext uri="{FF2B5EF4-FFF2-40B4-BE49-F238E27FC236}">
                <a16:creationId xmlns:a16="http://schemas.microsoft.com/office/drawing/2014/main" xmlns="" id="{316FBC98-CD72-4EB3-A73F-39051053774C}"/>
              </a:ext>
            </a:extLst>
          </p:cNvPr>
          <p:cNvSpPr txBox="1">
            <a:spLocks noChangeArrowheads="1"/>
          </p:cNvSpPr>
          <p:nvPr/>
        </p:nvSpPr>
        <p:spPr bwMode="auto">
          <a:xfrm>
            <a:off x="3754438" y="2968625"/>
            <a:ext cx="10858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a:solidFill>
                  <a:srgbClr val="C00000"/>
                </a:solidFill>
                <a:latin typeface="微软雅黑" panose="020B0503020204020204" pitchFamily="34" charset="-122"/>
                <a:ea typeface="微软雅黑" panose="020B0503020204020204" pitchFamily="34" charset="-122"/>
              </a:rPr>
              <a:t>提纲</a:t>
            </a:r>
          </a:p>
        </p:txBody>
      </p:sp>
      <p:sp>
        <p:nvSpPr>
          <p:cNvPr id="51204" name="文本框 5">
            <a:extLst>
              <a:ext uri="{FF2B5EF4-FFF2-40B4-BE49-F238E27FC236}">
                <a16:creationId xmlns:a16="http://schemas.microsoft.com/office/drawing/2014/main" xmlns="" id="{71D9CA9F-17B3-48A5-9E83-868B58DEE209}"/>
              </a:ext>
            </a:extLst>
          </p:cNvPr>
          <p:cNvSpPr txBox="1">
            <a:spLocks noChangeArrowheads="1"/>
          </p:cNvSpPr>
          <p:nvPr/>
        </p:nvSpPr>
        <p:spPr bwMode="auto">
          <a:xfrm>
            <a:off x="3687763" y="3703638"/>
            <a:ext cx="148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0070C0"/>
                </a:solidFill>
                <a:latin typeface="微软雅黑" panose="020B0503020204020204" pitchFamily="34" charset="-122"/>
                <a:ea typeface="微软雅黑" panose="020B0503020204020204" pitchFamily="34" charset="-122"/>
              </a:rPr>
              <a:t>ontent</a:t>
            </a:r>
            <a:endParaRPr lang="zh-CN" altLang="en-US" sz="3200">
              <a:solidFill>
                <a:srgbClr val="0070C0"/>
              </a:solidFill>
              <a:latin typeface="微软雅黑" panose="020B0503020204020204" pitchFamily="34" charset="-122"/>
              <a:ea typeface="微软雅黑" panose="020B0503020204020204" pitchFamily="34" charset="-122"/>
            </a:endParaRPr>
          </a:p>
        </p:txBody>
      </p:sp>
      <p:cxnSp>
        <p:nvCxnSpPr>
          <p:cNvPr id="51205" name="直接连接符 7">
            <a:extLst>
              <a:ext uri="{FF2B5EF4-FFF2-40B4-BE49-F238E27FC236}">
                <a16:creationId xmlns:a16="http://schemas.microsoft.com/office/drawing/2014/main" xmlns="" id="{75C61254-9566-49FD-9D92-43A5218AF74E}"/>
              </a:ext>
            </a:extLst>
          </p:cNvPr>
          <p:cNvCxnSpPr>
            <a:cxnSpLocks noChangeShapeType="1"/>
          </p:cNvCxnSpPr>
          <p:nvPr/>
        </p:nvCxnSpPr>
        <p:spPr bwMode="auto">
          <a:xfrm>
            <a:off x="5211763" y="1412875"/>
            <a:ext cx="0" cy="4895850"/>
          </a:xfrm>
          <a:prstGeom prst="line">
            <a:avLst/>
          </a:prstGeom>
          <a:noFill/>
          <a:ln w="57150" algn="ctr">
            <a:solidFill>
              <a:srgbClr val="4A7EBB"/>
            </a:solidFill>
            <a:round/>
            <a:headEnd/>
            <a:tailEnd/>
          </a:ln>
          <a:extLst>
            <a:ext uri="{909E8E84-426E-40DD-AFC4-6F175D3DCCD1}">
              <a14:hiddenFill xmlns:a14="http://schemas.microsoft.com/office/drawing/2010/main">
                <a:noFill/>
              </a14:hiddenFill>
            </a:ext>
          </a:extLst>
        </p:spPr>
      </p:cxnSp>
      <p:cxnSp>
        <p:nvCxnSpPr>
          <p:cNvPr id="51206" name="直接连接符 8">
            <a:extLst>
              <a:ext uri="{FF2B5EF4-FFF2-40B4-BE49-F238E27FC236}">
                <a16:creationId xmlns:a16="http://schemas.microsoft.com/office/drawing/2014/main" xmlns="" id="{D4910F21-060B-4538-8D73-354E493FD5AA}"/>
              </a:ext>
            </a:extLst>
          </p:cNvPr>
          <p:cNvCxnSpPr>
            <a:cxnSpLocks noChangeShapeType="1"/>
          </p:cNvCxnSpPr>
          <p:nvPr/>
        </p:nvCxnSpPr>
        <p:spPr bwMode="auto">
          <a:xfrm>
            <a:off x="5286375" y="1412875"/>
            <a:ext cx="11113" cy="489585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51208" name="Rectangle 16">
            <a:extLst>
              <a:ext uri="{FF2B5EF4-FFF2-40B4-BE49-F238E27FC236}">
                <a16:creationId xmlns:a16="http://schemas.microsoft.com/office/drawing/2014/main" xmlns="" id="{9737B88A-68C7-44A6-B15D-53BB696F0C4F}"/>
              </a:ext>
            </a:extLst>
          </p:cNvPr>
          <p:cNvSpPr>
            <a:spLocks noChangeArrowheads="1"/>
          </p:cNvSpPr>
          <p:nvPr/>
        </p:nvSpPr>
        <p:spPr bwMode="auto">
          <a:xfrm>
            <a:off x="695325" y="117475"/>
            <a:ext cx="451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chemeClr val="bg1"/>
                </a:solidFill>
                <a:latin typeface="微软雅黑" panose="020B0503020204020204" pitchFamily="34" charset="-122"/>
                <a:ea typeface="微软雅黑" panose="020B0503020204020204" pitchFamily="34" charset="-122"/>
              </a:rPr>
              <a:t>汇报提纲</a:t>
            </a:r>
            <a:endParaRPr lang="zh-CN" altLang="zh-CN" sz="4800" b="1">
              <a:solidFill>
                <a:srgbClr val="FF0000"/>
              </a:solidFill>
              <a:latin typeface="微软雅黑" panose="020B0503020204020204" pitchFamily="34" charset="-122"/>
              <a:ea typeface="微软雅黑" panose="020B0503020204020204" pitchFamily="34" charset="-122"/>
            </a:endParaRPr>
          </a:p>
        </p:txBody>
      </p:sp>
      <p:grpSp>
        <p:nvGrpSpPr>
          <p:cNvPr id="51209" name="组合 23">
            <a:extLst>
              <a:ext uri="{FF2B5EF4-FFF2-40B4-BE49-F238E27FC236}">
                <a16:creationId xmlns:a16="http://schemas.microsoft.com/office/drawing/2014/main" xmlns="" id="{A84BAFDD-3D44-4AF6-B240-3F4000833EF3}"/>
              </a:ext>
            </a:extLst>
          </p:cNvPr>
          <p:cNvGrpSpPr>
            <a:grpSpLocks/>
          </p:cNvGrpSpPr>
          <p:nvPr/>
        </p:nvGrpSpPr>
        <p:grpSpPr bwMode="auto">
          <a:xfrm>
            <a:off x="5499100" y="1412875"/>
            <a:ext cx="6142038" cy="5040313"/>
            <a:chOff x="5498669" y="1412777"/>
            <a:chExt cx="6141947" cy="5040559"/>
          </a:xfrm>
        </p:grpSpPr>
        <p:sp>
          <p:nvSpPr>
            <p:cNvPr id="51210" name="矩形 24">
              <a:extLst>
                <a:ext uri="{FF2B5EF4-FFF2-40B4-BE49-F238E27FC236}">
                  <a16:creationId xmlns:a16="http://schemas.microsoft.com/office/drawing/2014/main" xmlns="" id="{BDF42840-2310-4F35-B17B-FAA485136356}"/>
                </a:ext>
              </a:extLst>
            </p:cNvPr>
            <p:cNvSpPr>
              <a:spLocks noChangeArrowheads="1"/>
            </p:cNvSpPr>
            <p:nvPr/>
          </p:nvSpPr>
          <p:spPr bwMode="auto">
            <a:xfrm>
              <a:off x="5498669" y="1412777"/>
              <a:ext cx="6141947" cy="50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2216421E-2CF2-4476-A4BF-F82BAEA740CE}"/>
                </a:ext>
              </a:extLst>
            </p:cNvPr>
            <p:cNvSpPr/>
            <p:nvPr/>
          </p:nvSpPr>
          <p:spPr>
            <a:xfrm>
              <a:off x="5498669" y="16722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任意多边形 26">
              <a:extLst>
                <a:ext uri="{FF2B5EF4-FFF2-40B4-BE49-F238E27FC236}">
                  <a16:creationId xmlns:a16="http://schemas.microsoft.com/office/drawing/2014/main" xmlns="" id="{D8B4676A-69B8-42DF-92E2-42A508976E24}"/>
                </a:ext>
              </a:extLst>
            </p:cNvPr>
            <p:cNvSpPr/>
            <p:nvPr/>
          </p:nvSpPr>
          <p:spPr>
            <a:xfrm>
              <a:off x="5805766" y="14360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bg1">
                <a:lumMod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一    概述</a:t>
              </a:r>
            </a:p>
          </p:txBody>
        </p:sp>
        <p:sp>
          <p:nvSpPr>
            <p:cNvPr id="28" name="矩形 27">
              <a:extLst>
                <a:ext uri="{FF2B5EF4-FFF2-40B4-BE49-F238E27FC236}">
                  <a16:creationId xmlns:a16="http://schemas.microsoft.com/office/drawing/2014/main" xmlns="" id="{3C9CE8D2-B17A-4B72-A3B4-EF92865B4BD6}"/>
                </a:ext>
              </a:extLst>
            </p:cNvPr>
            <p:cNvSpPr/>
            <p:nvPr/>
          </p:nvSpPr>
          <p:spPr>
            <a:xfrm>
              <a:off x="5498669" y="60501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矩形 28">
              <a:extLst>
                <a:ext uri="{FF2B5EF4-FFF2-40B4-BE49-F238E27FC236}">
                  <a16:creationId xmlns:a16="http://schemas.microsoft.com/office/drawing/2014/main" xmlns="" id="{88BD371C-019B-4A51-9503-134A4232791D}"/>
                </a:ext>
              </a:extLst>
            </p:cNvPr>
            <p:cNvSpPr/>
            <p:nvPr/>
          </p:nvSpPr>
          <p:spPr>
            <a:xfrm>
              <a:off x="5498669" y="38495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任意多边形 29">
              <a:extLst>
                <a:ext uri="{FF2B5EF4-FFF2-40B4-BE49-F238E27FC236}">
                  <a16:creationId xmlns:a16="http://schemas.microsoft.com/office/drawing/2014/main" xmlns="" id="{C9959E61-0A3D-4591-832D-3014C8EF426E}"/>
                </a:ext>
              </a:extLst>
            </p:cNvPr>
            <p:cNvSpPr/>
            <p:nvPr/>
          </p:nvSpPr>
          <p:spPr>
            <a:xfrm>
              <a:off x="5805766" y="2492851"/>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1">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二    </a:t>
              </a:r>
              <a:r>
                <a:rPr lang="en-US" altLang="zh-CN" sz="2000" dirty="0">
                  <a:solidFill>
                    <a:schemeClr val="tx2"/>
                  </a:solidFill>
                  <a:latin typeface="微软雅黑" panose="020B0503020204020204" pitchFamily="34" charset="-122"/>
                  <a:ea typeface="微软雅黑" panose="020B0503020204020204" pitchFamily="34" charset="-122"/>
                </a:rPr>
                <a:t>5G</a:t>
              </a:r>
              <a:r>
                <a:rPr lang="zh-CN" altLang="en-US" sz="2000" dirty="0">
                  <a:solidFill>
                    <a:schemeClr val="tx2"/>
                  </a:solidFill>
                  <a:latin typeface="微软雅黑" panose="020B0503020204020204" pitchFamily="34" charset="-122"/>
                  <a:ea typeface="微软雅黑" panose="020B0503020204020204" pitchFamily="34" charset="-122"/>
                </a:rPr>
                <a:t>基站站址及配套建设规划</a:t>
              </a:r>
            </a:p>
          </p:txBody>
        </p:sp>
        <p:sp>
          <p:nvSpPr>
            <p:cNvPr id="31" name="矩形 30">
              <a:extLst>
                <a:ext uri="{FF2B5EF4-FFF2-40B4-BE49-F238E27FC236}">
                  <a16:creationId xmlns:a16="http://schemas.microsoft.com/office/drawing/2014/main" xmlns="" id="{28D782D2-6620-4CFF-B125-0F751E6FCADF}"/>
                </a:ext>
              </a:extLst>
            </p:cNvPr>
            <p:cNvSpPr/>
            <p:nvPr/>
          </p:nvSpPr>
          <p:spPr>
            <a:xfrm>
              <a:off x="5498669" y="46302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任意多边形 31">
              <a:extLst>
                <a:ext uri="{FF2B5EF4-FFF2-40B4-BE49-F238E27FC236}">
                  <a16:creationId xmlns:a16="http://schemas.microsoft.com/office/drawing/2014/main" xmlns="" id="{425BEC61-AFBE-4359-AB8E-25A9E1DE0EBD}"/>
                </a:ext>
              </a:extLst>
            </p:cNvPr>
            <p:cNvSpPr/>
            <p:nvPr/>
          </p:nvSpPr>
          <p:spPr>
            <a:xfrm>
              <a:off x="5805766" y="3573023"/>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三    节能与环境保护</a:t>
              </a:r>
            </a:p>
          </p:txBody>
        </p:sp>
        <p:sp>
          <p:nvSpPr>
            <p:cNvPr id="33" name="矩形 32">
              <a:extLst>
                <a:ext uri="{FF2B5EF4-FFF2-40B4-BE49-F238E27FC236}">
                  <a16:creationId xmlns:a16="http://schemas.microsoft.com/office/drawing/2014/main" xmlns="" id="{55C34AEE-A10D-45BB-AEF6-12CCFAC4D87B}"/>
                </a:ext>
              </a:extLst>
            </p:cNvPr>
            <p:cNvSpPr/>
            <p:nvPr/>
          </p:nvSpPr>
          <p:spPr>
            <a:xfrm>
              <a:off x="5498669" y="53010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任意多边形 33">
              <a:extLst>
                <a:ext uri="{FF2B5EF4-FFF2-40B4-BE49-F238E27FC236}">
                  <a16:creationId xmlns:a16="http://schemas.microsoft.com/office/drawing/2014/main" xmlns="" id="{4FF3EDA6-9311-43CB-876A-048EFF986462}"/>
                </a:ext>
              </a:extLst>
            </p:cNvPr>
            <p:cNvSpPr/>
            <p:nvPr/>
          </p:nvSpPr>
          <p:spPr>
            <a:xfrm>
              <a:off x="5828586" y="4581128"/>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四    建设项目安排及投资估算</a:t>
              </a:r>
            </a:p>
          </p:txBody>
        </p:sp>
        <p:sp>
          <p:nvSpPr>
            <p:cNvPr id="35" name="矩形 34">
              <a:extLst>
                <a:ext uri="{FF2B5EF4-FFF2-40B4-BE49-F238E27FC236}">
                  <a16:creationId xmlns:a16="http://schemas.microsoft.com/office/drawing/2014/main" xmlns="" id="{1FD3D9EB-47A0-48AE-81E0-F0CFCC8A3B05}"/>
                </a:ext>
              </a:extLst>
            </p:cNvPr>
            <p:cNvSpPr/>
            <p:nvPr/>
          </p:nvSpPr>
          <p:spPr>
            <a:xfrm>
              <a:off x="5498669" y="60268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任意多边形 35">
              <a:extLst>
                <a:ext uri="{FF2B5EF4-FFF2-40B4-BE49-F238E27FC236}">
                  <a16:creationId xmlns:a16="http://schemas.microsoft.com/office/drawing/2014/main" xmlns="" id="{CE5D0831-23D3-45F4-9DFF-AB02BEFA27D1}"/>
                </a:ext>
              </a:extLst>
            </p:cNvPr>
            <p:cNvSpPr/>
            <p:nvPr/>
          </p:nvSpPr>
          <p:spPr>
            <a:xfrm>
              <a:off x="5830789" y="5656827"/>
              <a:ext cx="422515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五    规划保障措施</a:t>
              </a:r>
            </a:p>
          </p:txBody>
        </p:sp>
      </p:gr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14</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6">
            <a:extLst>
              <a:ext uri="{FF2B5EF4-FFF2-40B4-BE49-F238E27FC236}">
                <a16:creationId xmlns:a16="http://schemas.microsoft.com/office/drawing/2014/main" xmlns="" id="{1E5D716D-0AED-4E24-B0BC-B5C7E4BAAB59}"/>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en-US" altLang="zh-CN" sz="2400" b="1" dirty="0" smtClean="0">
                <a:solidFill>
                  <a:schemeClr val="bg1"/>
                </a:solidFill>
                <a:latin typeface="微软雅黑" panose="020B0503020204020204" pitchFamily="34" charset="-122"/>
                <a:ea typeface="微软雅黑" panose="020B0503020204020204" pitchFamily="34" charset="-122"/>
              </a:rPr>
              <a:t>1/19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53251" name="Line 10">
            <a:extLst>
              <a:ext uri="{FF2B5EF4-FFF2-40B4-BE49-F238E27FC236}">
                <a16:creationId xmlns:a16="http://schemas.microsoft.com/office/drawing/2014/main" xmlns="" id="{2031EE5D-7673-4B78-A62C-FC458B783229}"/>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2" name="Line 249">
            <a:extLst>
              <a:ext uri="{FF2B5EF4-FFF2-40B4-BE49-F238E27FC236}">
                <a16:creationId xmlns:a16="http://schemas.microsoft.com/office/drawing/2014/main" xmlns="" id="{E2DB5498-FE26-4E11-9077-209F9EF7004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3" name="Line 874">
            <a:extLst>
              <a:ext uri="{FF2B5EF4-FFF2-40B4-BE49-F238E27FC236}">
                <a16:creationId xmlns:a16="http://schemas.microsoft.com/office/drawing/2014/main" xmlns="" id="{6491D3CD-0143-4ED7-9D11-0D9E2FE3471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5" name="Line 10">
            <a:extLst>
              <a:ext uri="{FF2B5EF4-FFF2-40B4-BE49-F238E27FC236}">
                <a16:creationId xmlns:a16="http://schemas.microsoft.com/office/drawing/2014/main" xmlns="" id="{76F15EB6-9C9C-40C9-8AE6-B68682BB3A5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6" name="Line 249">
            <a:extLst>
              <a:ext uri="{FF2B5EF4-FFF2-40B4-BE49-F238E27FC236}">
                <a16:creationId xmlns:a16="http://schemas.microsoft.com/office/drawing/2014/main" xmlns="" id="{ECCE113A-5D40-42A2-A34F-3C62A3453B7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7" name="Line 874">
            <a:extLst>
              <a:ext uri="{FF2B5EF4-FFF2-40B4-BE49-F238E27FC236}">
                <a16:creationId xmlns:a16="http://schemas.microsoft.com/office/drawing/2014/main" xmlns="" id="{CD8B89D1-4781-48B7-B040-829885BFD1CA}"/>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8" name="Line 10">
            <a:extLst>
              <a:ext uri="{FF2B5EF4-FFF2-40B4-BE49-F238E27FC236}">
                <a16:creationId xmlns:a16="http://schemas.microsoft.com/office/drawing/2014/main" xmlns="" id="{8525A577-7EC5-4796-B0D5-C93F5697565C}"/>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59" name="Line 249">
            <a:extLst>
              <a:ext uri="{FF2B5EF4-FFF2-40B4-BE49-F238E27FC236}">
                <a16:creationId xmlns:a16="http://schemas.microsoft.com/office/drawing/2014/main" xmlns="" id="{85E5E566-BE18-4C82-B686-78A56C646F4A}"/>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60" name="Line 874">
            <a:extLst>
              <a:ext uri="{FF2B5EF4-FFF2-40B4-BE49-F238E27FC236}">
                <a16:creationId xmlns:a16="http://schemas.microsoft.com/office/drawing/2014/main" xmlns="" id="{FE1A8D76-4567-4E7B-98BF-E46DB8F335E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61" name="Line 249">
            <a:extLst>
              <a:ext uri="{FF2B5EF4-FFF2-40B4-BE49-F238E27FC236}">
                <a16:creationId xmlns:a16="http://schemas.microsoft.com/office/drawing/2014/main" xmlns="" id="{1413FC02-2B82-4F8C-B63F-E09CF7D074C3}"/>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62" name="Line 874">
            <a:extLst>
              <a:ext uri="{FF2B5EF4-FFF2-40B4-BE49-F238E27FC236}">
                <a16:creationId xmlns:a16="http://schemas.microsoft.com/office/drawing/2014/main" xmlns="" id="{14FBC593-5DBC-4F84-809A-AC7EA589716B}"/>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 name="任意多边形 3">
            <a:extLst>
              <a:ext uri="{FF2B5EF4-FFF2-40B4-BE49-F238E27FC236}">
                <a16:creationId xmlns:a16="http://schemas.microsoft.com/office/drawing/2014/main" xmlns="" id="{1DEF6C8D-96F1-418D-BA27-696A528F1BF9}"/>
              </a:ext>
            </a:extLst>
          </p:cNvPr>
          <p:cNvSpPr/>
          <p:nvPr/>
        </p:nvSpPr>
        <p:spPr bwMode="auto">
          <a:xfrm>
            <a:off x="550863" y="1398959"/>
            <a:ext cx="5617145" cy="2750121"/>
          </a:xfrm>
          <a:custGeom>
            <a:avLst/>
            <a:gdLst>
              <a:gd name="connsiteX0" fmla="*/ 0 w 6084675"/>
              <a:gd name="connsiteY0" fmla="*/ 0 h 2679075"/>
              <a:gd name="connsiteX1" fmla="*/ 6084675 w 6084675"/>
              <a:gd name="connsiteY1" fmla="*/ 0 h 2679075"/>
              <a:gd name="connsiteX2" fmla="*/ 6084675 w 6084675"/>
              <a:gd name="connsiteY2" fmla="*/ 2679075 h 2679075"/>
              <a:gd name="connsiteX3" fmla="*/ 0 w 6084675"/>
              <a:gd name="connsiteY3" fmla="*/ 2679075 h 2679075"/>
              <a:gd name="connsiteX4" fmla="*/ 0 w 6084675"/>
              <a:gd name="connsiteY4" fmla="*/ 0 h 267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675" h="2679075">
                <a:moveTo>
                  <a:pt x="0" y="0"/>
                </a:moveTo>
                <a:lnTo>
                  <a:pt x="6084675" y="0"/>
                </a:lnTo>
                <a:lnTo>
                  <a:pt x="6084675" y="2679075"/>
                </a:lnTo>
                <a:lnTo>
                  <a:pt x="0" y="267907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472238" tIns="562356" rIns="472238" bIns="128016" spcCol="1270"/>
          <a:lstStyle/>
          <a:p>
            <a:pPr marL="171450" lvl="1" indent="-171450" defTabSz="800100" eaLnBrk="1" fontAlgn="auto" hangingPunct="1">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1</a:t>
            </a:r>
            <a:r>
              <a:rPr lang="zh-CN" dirty="0">
                <a:latin typeface="微软雅黑" panose="020B0503020204020204" pitchFamily="34" charset="-122"/>
                <a:ea typeface="微软雅黑" panose="020B0503020204020204" pitchFamily="34" charset="-122"/>
              </a:rPr>
              <a:t>） 满足政策要求，加快基础设施建设</a:t>
            </a:r>
          </a:p>
          <a:p>
            <a:pPr marL="171450" lvl="1" indent="-171450" defTabSz="800100" eaLnBrk="1" fontAlgn="auto" hangingPunct="1">
              <a:spcAft>
                <a:spcPct val="15000"/>
              </a:spcAft>
              <a:buFontTx/>
              <a:buChar char="••"/>
              <a:defRPr/>
            </a:pPr>
            <a:r>
              <a:rPr lang="zh-CN" dirty="0" smtClean="0">
                <a:latin typeface="微软雅黑" panose="020B0503020204020204" pitchFamily="34" charset="-122"/>
                <a:ea typeface="微软雅黑" panose="020B0503020204020204" pitchFamily="34" charset="-122"/>
              </a:rPr>
              <a:t>（</a:t>
            </a:r>
            <a:r>
              <a:rPr lang="en-US" dirty="0" smtClean="0">
                <a:latin typeface="微软雅黑" panose="020B0503020204020204" pitchFamily="34" charset="-122"/>
                <a:ea typeface="微软雅黑" panose="020B0503020204020204" pitchFamily="34" charset="-122"/>
              </a:rPr>
              <a:t>2</a:t>
            </a:r>
            <a:r>
              <a:rPr lang="zh-CN" dirty="0" smtClean="0">
                <a:latin typeface="微软雅黑" panose="020B0503020204020204" pitchFamily="34" charset="-122"/>
                <a:ea typeface="微软雅黑" panose="020B0503020204020204" pitchFamily="34" charset="-122"/>
              </a:rPr>
              <a:t>）满足城市发展需要，</a:t>
            </a:r>
            <a:r>
              <a:rPr lang="zh-CN" altLang="en-US" dirty="0" smtClean="0">
                <a:latin typeface="微软雅黑" panose="020B0503020204020204" pitchFamily="34" charset="-122"/>
                <a:ea typeface="微软雅黑" panose="020B0503020204020204" pitchFamily="34" charset="-122"/>
              </a:rPr>
              <a:t>共建</a:t>
            </a:r>
            <a:r>
              <a:rPr lang="zh-CN" dirty="0" smtClean="0">
                <a:latin typeface="微软雅黑" panose="020B0503020204020204" pitchFamily="34" charset="-122"/>
                <a:ea typeface="微软雅黑" panose="020B0503020204020204" pitchFamily="34" charset="-122"/>
              </a:rPr>
              <a:t>共享</a:t>
            </a:r>
            <a:endParaRPr lang="en-US" altLang="zh-CN" dirty="0" smtClean="0">
              <a:latin typeface="微软雅黑" panose="020B0503020204020204" pitchFamily="34" charset="-122"/>
              <a:ea typeface="微软雅黑" panose="020B0503020204020204" pitchFamily="34" charset="-122"/>
            </a:endParaRPr>
          </a:p>
          <a:p>
            <a:pPr marL="171450" lvl="1" indent="-171450" defTabSz="800100" eaLnBrk="1" fontAlgn="auto" hangingPunct="1">
              <a:spcAft>
                <a:spcPct val="15000"/>
              </a:spcAft>
              <a:buFontTx/>
              <a:buChar char="••"/>
              <a:defRPr/>
            </a:pPr>
            <a:r>
              <a:rPr lang="zh-CN" dirty="0" smtClean="0">
                <a:latin typeface="微软雅黑" panose="020B0503020204020204" pitchFamily="34" charset="-122"/>
                <a:ea typeface="微软雅黑" panose="020B0503020204020204" pitchFamily="34" charset="-122"/>
              </a:rPr>
              <a:t>（</a:t>
            </a:r>
            <a:r>
              <a:rPr lang="en-US" dirty="0" smtClean="0">
                <a:latin typeface="微软雅黑" panose="020B0503020204020204" pitchFamily="34" charset="-122"/>
                <a:ea typeface="微软雅黑" panose="020B0503020204020204" pitchFamily="34" charset="-122"/>
              </a:rPr>
              <a:t>3</a:t>
            </a:r>
            <a:r>
              <a:rPr lang="zh-CN" dirty="0" smtClean="0">
                <a:latin typeface="微软雅黑" panose="020B0503020204020204" pitchFamily="34" charset="-122"/>
                <a:ea typeface="微软雅黑" panose="020B0503020204020204" pitchFamily="34" charset="-122"/>
              </a:rPr>
              <a:t>）满足基站天线挂高要求</a:t>
            </a:r>
          </a:p>
          <a:p>
            <a:pPr marL="171450" lvl="1" indent="-171450" defTabSz="800100" eaLnBrk="1" fontAlgn="auto" hangingPunct="1">
              <a:spcAft>
                <a:spcPct val="15000"/>
              </a:spcAft>
              <a:buFontTx/>
              <a:buChar char="••"/>
              <a:defRPr/>
            </a:pPr>
            <a:r>
              <a:rPr lang="zh-CN" dirty="0" smtClean="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4</a:t>
            </a:r>
            <a:r>
              <a:rPr lang="zh-CN" dirty="0">
                <a:latin typeface="微软雅黑" panose="020B0503020204020204" pitchFamily="34" charset="-122"/>
                <a:ea typeface="微软雅黑" panose="020B0503020204020204" pitchFamily="34" charset="-122"/>
              </a:rPr>
              <a:t>）满足无线传播环境、干扰、安全等要求</a:t>
            </a:r>
          </a:p>
          <a:p>
            <a:pPr marL="171450" lvl="1" indent="-171450" defTabSz="800100" eaLnBrk="1" fontAlgn="auto" hangingPunct="1">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5</a:t>
            </a:r>
            <a:r>
              <a:rPr lang="zh-CN" dirty="0">
                <a:latin typeface="微软雅黑" panose="020B0503020204020204" pitchFamily="34" charset="-122"/>
                <a:ea typeface="微软雅黑" panose="020B0503020204020204" pitchFamily="34" charset="-122"/>
              </a:rPr>
              <a:t>）满足城乡规划原则的前提下，基站建设实施过程中可根据实际情况作适当调整。</a:t>
            </a:r>
          </a:p>
        </p:txBody>
      </p:sp>
      <p:sp>
        <p:nvSpPr>
          <p:cNvPr id="29" name="任意多边形 28">
            <a:extLst>
              <a:ext uri="{FF2B5EF4-FFF2-40B4-BE49-F238E27FC236}">
                <a16:creationId xmlns:a16="http://schemas.microsoft.com/office/drawing/2014/main" xmlns="" id="{023D3D29-E486-47E0-B3F3-40C4290B8639}"/>
              </a:ext>
            </a:extLst>
          </p:cNvPr>
          <p:cNvSpPr/>
          <p:nvPr/>
        </p:nvSpPr>
        <p:spPr bwMode="auto">
          <a:xfrm>
            <a:off x="6816080" y="4437112"/>
            <a:ext cx="4716463" cy="2295377"/>
          </a:xfrm>
          <a:custGeom>
            <a:avLst/>
            <a:gdLst>
              <a:gd name="connsiteX0" fmla="*/ 0 w 4717094"/>
              <a:gd name="connsiteY0" fmla="*/ 0 h 1814400"/>
              <a:gd name="connsiteX1" fmla="*/ 4717094 w 4717094"/>
              <a:gd name="connsiteY1" fmla="*/ 0 h 1814400"/>
              <a:gd name="connsiteX2" fmla="*/ 4717094 w 4717094"/>
              <a:gd name="connsiteY2" fmla="*/ 1814400 h 1814400"/>
              <a:gd name="connsiteX3" fmla="*/ 0 w 4717094"/>
              <a:gd name="connsiteY3" fmla="*/ 1814400 h 1814400"/>
              <a:gd name="connsiteX4" fmla="*/ 0 w 4717094"/>
              <a:gd name="connsiteY4" fmla="*/ 0 h 18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094" h="1814400">
                <a:moveTo>
                  <a:pt x="0" y="0"/>
                </a:moveTo>
                <a:lnTo>
                  <a:pt x="4717094" y="0"/>
                </a:lnTo>
                <a:lnTo>
                  <a:pt x="4717094" y="1814400"/>
                </a:lnTo>
                <a:lnTo>
                  <a:pt x="0" y="18144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66099" tIns="333248" rIns="366099" bIns="113792" spcCol="1270"/>
          <a:lstStyle/>
          <a:p>
            <a:pPr marL="171450" lvl="1" indent="-171450" defTabSz="711200" eaLnBrk="1" fontAlgn="auto" hangingPunct="1">
              <a:lnSpc>
                <a:spcPct val="90000"/>
              </a:lnSpc>
              <a:spcAft>
                <a:spcPct val="15000"/>
              </a:spcAft>
              <a:buFontTx/>
              <a:buChar char="••"/>
              <a:defRPr/>
            </a:pPr>
            <a:r>
              <a:rPr lang="zh-CN" dirty="0" smtClean="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1</a:t>
            </a:r>
            <a:r>
              <a:rPr lang="zh-CN" dirty="0">
                <a:latin typeface="微软雅黑" panose="020B0503020204020204" pitchFamily="34" charset="-122"/>
                <a:ea typeface="微软雅黑" panose="020B0503020204020204" pitchFamily="34" charset="-122"/>
              </a:rPr>
              <a:t>）利旧运营商存量</a:t>
            </a:r>
            <a:r>
              <a:rPr lang="zh-CN" dirty="0" smtClean="0">
                <a:latin typeface="微软雅黑" panose="020B0503020204020204" pitchFamily="34" charset="-122"/>
                <a:ea typeface="微软雅黑" panose="020B0503020204020204" pitchFamily="34" charset="-122"/>
              </a:rPr>
              <a:t>资源</a:t>
            </a:r>
            <a:r>
              <a:rPr lang="zh-CN" altLang="en-US" dirty="0" smtClean="0">
                <a:latin typeface="微软雅黑" panose="020B0503020204020204" pitchFamily="34" charset="-122"/>
                <a:ea typeface="微软雅黑" panose="020B0503020204020204" pitchFamily="34" charset="-122"/>
              </a:rPr>
              <a:t>，保障</a:t>
            </a:r>
            <a:r>
              <a:rPr lang="en-US" altLang="zh-CN" dirty="0" smtClean="0">
                <a:latin typeface="微软雅黑" panose="020B0503020204020204" pitchFamily="34" charset="-122"/>
                <a:ea typeface="微软雅黑" panose="020B0503020204020204" pitchFamily="34" charset="-122"/>
              </a:rPr>
              <a:t>5G</a:t>
            </a:r>
            <a:r>
              <a:rPr lang="zh-CN" altLang="en-US" dirty="0" smtClean="0">
                <a:latin typeface="微软雅黑" panose="020B0503020204020204" pitchFamily="34" charset="-122"/>
                <a:ea typeface="微软雅黑" panose="020B0503020204020204" pitchFamily="34" charset="-122"/>
              </a:rPr>
              <a:t>建设方案落地</a:t>
            </a:r>
            <a:endParaRPr lang="zh-CN" dirty="0">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2</a:t>
            </a:r>
            <a:r>
              <a:rPr lang="zh-CN" dirty="0">
                <a:latin typeface="微软雅黑" panose="020B0503020204020204" pitchFamily="34" charset="-122"/>
                <a:ea typeface="微软雅黑" panose="020B0503020204020204" pitchFamily="34" charset="-122"/>
              </a:rPr>
              <a:t>）新建站点应考虑</a:t>
            </a:r>
            <a:r>
              <a:rPr lang="en-US" dirty="0">
                <a:latin typeface="微软雅黑" panose="020B0503020204020204" pitchFamily="34" charset="-122"/>
                <a:ea typeface="微软雅黑" panose="020B0503020204020204" pitchFamily="34" charset="-122"/>
              </a:rPr>
              <a:t>2/3/4G</a:t>
            </a:r>
            <a:r>
              <a:rPr lang="zh-CN" dirty="0">
                <a:latin typeface="微软雅黑" panose="020B0503020204020204" pitchFamily="34" charset="-122"/>
                <a:ea typeface="微软雅黑" panose="020B0503020204020204" pitchFamily="34" charset="-122"/>
              </a:rPr>
              <a:t>网的资源预留</a:t>
            </a: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3</a:t>
            </a:r>
            <a:r>
              <a:rPr lang="zh-CN" dirty="0">
                <a:latin typeface="微软雅黑" panose="020B0503020204020204" pitchFamily="34" charset="-122"/>
                <a:ea typeface="微软雅黑" panose="020B0503020204020204" pitchFamily="34" charset="-122"/>
              </a:rPr>
              <a:t>）站址选择应满足网络覆盖的需求</a:t>
            </a: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4</a:t>
            </a:r>
            <a:r>
              <a:rPr lang="zh-CN" dirty="0">
                <a:latin typeface="微软雅黑" panose="020B0503020204020204" pitchFamily="34" charset="-122"/>
                <a:ea typeface="微软雅黑" panose="020B0503020204020204" pitchFamily="34" charset="-122"/>
              </a:rPr>
              <a:t>）优先利用智慧杆塔资源</a:t>
            </a: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5</a:t>
            </a:r>
            <a:r>
              <a:rPr lang="zh-CN" dirty="0">
                <a:latin typeface="微软雅黑" panose="020B0503020204020204" pitchFamily="34" charset="-122"/>
                <a:ea typeface="微软雅黑" panose="020B0503020204020204" pitchFamily="34" charset="-122"/>
              </a:rPr>
              <a:t>）适当超前储备站址资源</a:t>
            </a:r>
          </a:p>
        </p:txBody>
      </p:sp>
      <p:sp>
        <p:nvSpPr>
          <p:cNvPr id="26" name="任意多边形 25">
            <a:extLst>
              <a:ext uri="{FF2B5EF4-FFF2-40B4-BE49-F238E27FC236}">
                <a16:creationId xmlns:a16="http://schemas.microsoft.com/office/drawing/2014/main" xmlns="" id="{57096CD2-B043-409E-BE66-B033AA100E8E}"/>
              </a:ext>
            </a:extLst>
          </p:cNvPr>
          <p:cNvSpPr/>
          <p:nvPr/>
        </p:nvSpPr>
        <p:spPr bwMode="auto">
          <a:xfrm>
            <a:off x="550863" y="4437112"/>
            <a:ext cx="5617146" cy="2295377"/>
          </a:xfrm>
          <a:custGeom>
            <a:avLst/>
            <a:gdLst>
              <a:gd name="connsiteX0" fmla="*/ 0 w 5422972"/>
              <a:gd name="connsiteY0" fmla="*/ 0 h 2014009"/>
              <a:gd name="connsiteX1" fmla="*/ 5422972 w 5422972"/>
              <a:gd name="connsiteY1" fmla="*/ 0 h 2014009"/>
              <a:gd name="connsiteX2" fmla="*/ 5422972 w 5422972"/>
              <a:gd name="connsiteY2" fmla="*/ 2014009 h 2014009"/>
              <a:gd name="connsiteX3" fmla="*/ 0 w 5422972"/>
              <a:gd name="connsiteY3" fmla="*/ 2014009 h 2014009"/>
              <a:gd name="connsiteX4" fmla="*/ 0 w 5422972"/>
              <a:gd name="connsiteY4" fmla="*/ 0 h 201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972" h="2014009">
                <a:moveTo>
                  <a:pt x="0" y="0"/>
                </a:moveTo>
                <a:lnTo>
                  <a:pt x="5422972" y="0"/>
                </a:lnTo>
                <a:lnTo>
                  <a:pt x="5422972" y="2014009"/>
                </a:lnTo>
                <a:lnTo>
                  <a:pt x="0" y="2014009"/>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431467" tIns="291592" rIns="431467" bIns="113792" spcCol="1270"/>
          <a:lstStyle/>
          <a:p>
            <a:pPr marL="171450" lvl="1" indent="-171450" defTabSz="711200" eaLnBrk="1" fontAlgn="auto" hangingPunct="1">
              <a:lnSpc>
                <a:spcPct val="90000"/>
              </a:lnSpc>
              <a:spcAft>
                <a:spcPct val="15000"/>
              </a:spcAft>
              <a:buFontTx/>
              <a:buChar char="••"/>
              <a:defRPr/>
            </a:pPr>
            <a:endParaRPr lang="en-US" altLang="zh-CN" dirty="0" smtClean="0">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dirty="0" smtClean="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1</a:t>
            </a:r>
            <a:r>
              <a:rPr 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宜设在公共建筑物楼顶、绿地内和</a:t>
            </a:r>
            <a:r>
              <a:rPr lang="zh-CN" altLang="en-US" dirty="0" smtClean="0">
                <a:latin typeface="微软雅黑" panose="020B0503020204020204" pitchFamily="34" charset="-122"/>
                <a:ea typeface="微软雅黑" panose="020B0503020204020204" pitchFamily="34" charset="-122"/>
              </a:rPr>
              <a:t>广场    内</a:t>
            </a:r>
            <a:r>
              <a:rPr lang="zh-CN" altLang="en-US" dirty="0">
                <a:latin typeface="微软雅黑" panose="020B0503020204020204" pitchFamily="34" charset="-122"/>
                <a:ea typeface="微软雅黑" panose="020B0503020204020204" pitchFamily="34" charset="-122"/>
              </a:rPr>
              <a:t>、道路绿化带等处，同时可考虑路灯杆、</a:t>
            </a:r>
            <a:r>
              <a:rPr lang="zh-CN" altLang="en-US" dirty="0" smtClean="0">
                <a:latin typeface="微软雅黑" panose="020B0503020204020204" pitchFamily="34" charset="-122"/>
                <a:ea typeface="微软雅黑" panose="020B0503020204020204" pitchFamily="34" charset="-122"/>
              </a:rPr>
              <a:t>监      控</a:t>
            </a:r>
            <a:r>
              <a:rPr lang="zh-CN" altLang="en-US" dirty="0">
                <a:latin typeface="微软雅黑" panose="020B0503020204020204" pitchFamily="34" charset="-122"/>
                <a:ea typeface="微软雅黑" panose="020B0503020204020204" pitchFamily="34" charset="-122"/>
              </a:rPr>
              <a:t>和交通信号杆等</a:t>
            </a:r>
            <a:endParaRPr lang="zh-CN" dirty="0">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2</a:t>
            </a:r>
            <a:r>
              <a:rPr 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与城市发展建设、周边环境相适应</a:t>
            </a:r>
            <a:endParaRPr lang="zh-CN" dirty="0">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3</a:t>
            </a:r>
            <a:r>
              <a:rPr 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满足多家电信企业共用</a:t>
            </a:r>
            <a:endParaRPr lang="zh-CN" dirty="0">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4</a:t>
            </a:r>
            <a:r>
              <a:rPr 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不宜在大功率发射塔、高压线等</a:t>
            </a:r>
            <a:r>
              <a:rPr lang="zh-CN" altLang="en-US" dirty="0" smtClean="0">
                <a:latin typeface="微软雅黑" panose="020B0503020204020204" pitchFamily="34" charset="-122"/>
                <a:ea typeface="微软雅黑" panose="020B0503020204020204" pitchFamily="34" charset="-122"/>
              </a:rPr>
              <a:t>附近</a:t>
            </a:r>
            <a:endParaRPr lang="en-US" altLang="zh-CN" dirty="0" smtClean="0">
              <a:latin typeface="微软雅黑" panose="020B0503020204020204" pitchFamily="34" charset="-122"/>
              <a:ea typeface="微软雅黑" panose="020B0503020204020204" pitchFamily="34" charset="-122"/>
            </a:endParaRPr>
          </a:p>
        </p:txBody>
      </p:sp>
      <p:sp>
        <p:nvSpPr>
          <p:cNvPr id="28" name="任意多边形 27">
            <a:extLst>
              <a:ext uri="{FF2B5EF4-FFF2-40B4-BE49-F238E27FC236}">
                <a16:creationId xmlns:a16="http://schemas.microsoft.com/office/drawing/2014/main" xmlns="" id="{1AB68F11-F3AA-4FD1-BA05-5CD54558A8F1}"/>
              </a:ext>
            </a:extLst>
          </p:cNvPr>
          <p:cNvSpPr/>
          <p:nvPr/>
        </p:nvSpPr>
        <p:spPr bwMode="auto">
          <a:xfrm>
            <a:off x="779364" y="1129887"/>
            <a:ext cx="3300412" cy="570921"/>
          </a:xfrm>
          <a:custGeom>
            <a:avLst/>
            <a:gdLst>
              <a:gd name="connsiteX0" fmla="*/ 0 w 3301567"/>
              <a:gd name="connsiteY0" fmla="*/ 104982 h 629879"/>
              <a:gd name="connsiteX1" fmla="*/ 104982 w 3301567"/>
              <a:gd name="connsiteY1" fmla="*/ 0 h 629879"/>
              <a:gd name="connsiteX2" fmla="*/ 3196585 w 3301567"/>
              <a:gd name="connsiteY2" fmla="*/ 0 h 629879"/>
              <a:gd name="connsiteX3" fmla="*/ 3301567 w 3301567"/>
              <a:gd name="connsiteY3" fmla="*/ 104982 h 629879"/>
              <a:gd name="connsiteX4" fmla="*/ 3301567 w 3301567"/>
              <a:gd name="connsiteY4" fmla="*/ 524897 h 629879"/>
              <a:gd name="connsiteX5" fmla="*/ 3196585 w 3301567"/>
              <a:gd name="connsiteY5" fmla="*/ 629879 h 629879"/>
              <a:gd name="connsiteX6" fmla="*/ 104982 w 3301567"/>
              <a:gd name="connsiteY6" fmla="*/ 629879 h 629879"/>
              <a:gd name="connsiteX7" fmla="*/ 0 w 3301567"/>
              <a:gd name="connsiteY7" fmla="*/ 524897 h 629879"/>
              <a:gd name="connsiteX8" fmla="*/ 0 w 3301567"/>
              <a:gd name="connsiteY8" fmla="*/ 104982 h 6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1567" h="629879">
                <a:moveTo>
                  <a:pt x="0" y="104982"/>
                </a:moveTo>
                <a:cubicBezTo>
                  <a:pt x="0" y="47002"/>
                  <a:pt x="47002" y="0"/>
                  <a:pt x="104982" y="0"/>
                </a:cubicBezTo>
                <a:lnTo>
                  <a:pt x="3196585" y="0"/>
                </a:lnTo>
                <a:cubicBezTo>
                  <a:pt x="3254565" y="0"/>
                  <a:pt x="3301567" y="47002"/>
                  <a:pt x="3301567" y="104982"/>
                </a:cubicBezTo>
                <a:lnTo>
                  <a:pt x="3301567" y="524897"/>
                </a:lnTo>
                <a:cubicBezTo>
                  <a:pt x="3301567" y="582877"/>
                  <a:pt x="3254565" y="629879"/>
                  <a:pt x="3196585" y="629879"/>
                </a:cubicBezTo>
                <a:lnTo>
                  <a:pt x="104982" y="629879"/>
                </a:lnTo>
                <a:cubicBezTo>
                  <a:pt x="47002" y="629879"/>
                  <a:pt x="0" y="582877"/>
                  <a:pt x="0" y="524897"/>
                </a:cubicBezTo>
                <a:lnTo>
                  <a:pt x="0" y="1049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5539" tIns="30748" rIns="155539" bIns="30748" spcCol="1270" anchor="ctr"/>
          <a:lstStyle/>
          <a:p>
            <a:pP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基站</a:t>
            </a:r>
            <a:r>
              <a:rPr lang="zh-CN" altLang="en-US" sz="2400" dirty="0" smtClean="0">
                <a:solidFill>
                  <a:schemeClr val="tx1"/>
                </a:solidFill>
                <a:latin typeface="微软雅黑" panose="020B0503020204020204" pitchFamily="34" charset="-122"/>
                <a:ea typeface="微软雅黑" panose="020B0503020204020204" pitchFamily="34" charset="-122"/>
              </a:rPr>
              <a:t>规划思路</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32" name="任意多边形 31">
            <a:extLst>
              <a:ext uri="{FF2B5EF4-FFF2-40B4-BE49-F238E27FC236}">
                <a16:creationId xmlns:a16="http://schemas.microsoft.com/office/drawing/2014/main" xmlns="" id="{1AB68F11-F3AA-4FD1-BA05-5CD54558A8F1}"/>
              </a:ext>
            </a:extLst>
          </p:cNvPr>
          <p:cNvSpPr/>
          <p:nvPr/>
        </p:nvSpPr>
        <p:spPr bwMode="auto">
          <a:xfrm>
            <a:off x="7052618" y="4221088"/>
            <a:ext cx="3300412" cy="540394"/>
          </a:xfrm>
          <a:custGeom>
            <a:avLst/>
            <a:gdLst>
              <a:gd name="connsiteX0" fmla="*/ 0 w 3301567"/>
              <a:gd name="connsiteY0" fmla="*/ 104982 h 629879"/>
              <a:gd name="connsiteX1" fmla="*/ 104982 w 3301567"/>
              <a:gd name="connsiteY1" fmla="*/ 0 h 629879"/>
              <a:gd name="connsiteX2" fmla="*/ 3196585 w 3301567"/>
              <a:gd name="connsiteY2" fmla="*/ 0 h 629879"/>
              <a:gd name="connsiteX3" fmla="*/ 3301567 w 3301567"/>
              <a:gd name="connsiteY3" fmla="*/ 104982 h 629879"/>
              <a:gd name="connsiteX4" fmla="*/ 3301567 w 3301567"/>
              <a:gd name="connsiteY4" fmla="*/ 524897 h 629879"/>
              <a:gd name="connsiteX5" fmla="*/ 3196585 w 3301567"/>
              <a:gd name="connsiteY5" fmla="*/ 629879 h 629879"/>
              <a:gd name="connsiteX6" fmla="*/ 104982 w 3301567"/>
              <a:gd name="connsiteY6" fmla="*/ 629879 h 629879"/>
              <a:gd name="connsiteX7" fmla="*/ 0 w 3301567"/>
              <a:gd name="connsiteY7" fmla="*/ 524897 h 629879"/>
              <a:gd name="connsiteX8" fmla="*/ 0 w 3301567"/>
              <a:gd name="connsiteY8" fmla="*/ 104982 h 6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1567" h="629879">
                <a:moveTo>
                  <a:pt x="0" y="104982"/>
                </a:moveTo>
                <a:cubicBezTo>
                  <a:pt x="0" y="47002"/>
                  <a:pt x="47002" y="0"/>
                  <a:pt x="104982" y="0"/>
                </a:cubicBezTo>
                <a:lnTo>
                  <a:pt x="3196585" y="0"/>
                </a:lnTo>
                <a:cubicBezTo>
                  <a:pt x="3254565" y="0"/>
                  <a:pt x="3301567" y="47002"/>
                  <a:pt x="3301567" y="104982"/>
                </a:cubicBezTo>
                <a:lnTo>
                  <a:pt x="3301567" y="524897"/>
                </a:lnTo>
                <a:cubicBezTo>
                  <a:pt x="3301567" y="582877"/>
                  <a:pt x="3254565" y="629879"/>
                  <a:pt x="3196585" y="629879"/>
                </a:cubicBezTo>
                <a:lnTo>
                  <a:pt x="104982" y="629879"/>
                </a:lnTo>
                <a:cubicBezTo>
                  <a:pt x="47002" y="629879"/>
                  <a:pt x="0" y="582877"/>
                  <a:pt x="0" y="524897"/>
                </a:cubicBezTo>
                <a:lnTo>
                  <a:pt x="0" y="1049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5539" tIns="30748" rIns="155539" bIns="30748" spcCol="1270" anchor="ctr"/>
          <a:lstStyle/>
          <a:p>
            <a:pP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站</a:t>
            </a:r>
            <a:r>
              <a:rPr lang="zh-CN" altLang="en-US" sz="2400" dirty="0" smtClean="0">
                <a:solidFill>
                  <a:schemeClr val="tx1"/>
                </a:solidFill>
                <a:latin typeface="微软雅黑" panose="020B0503020204020204" pitchFamily="34" charset="-122"/>
                <a:ea typeface="微软雅黑" panose="020B0503020204020204" pitchFamily="34" charset="-122"/>
              </a:rPr>
              <a:t>址选址建议</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24" name="任意多边形 23">
            <a:extLst>
              <a:ext uri="{FF2B5EF4-FFF2-40B4-BE49-F238E27FC236}">
                <a16:creationId xmlns:a16="http://schemas.microsoft.com/office/drawing/2014/main" xmlns="" id="{1DEF6C8D-96F1-418D-BA27-696A528F1BF9}"/>
              </a:ext>
            </a:extLst>
          </p:cNvPr>
          <p:cNvSpPr/>
          <p:nvPr/>
        </p:nvSpPr>
        <p:spPr bwMode="auto">
          <a:xfrm>
            <a:off x="6816080" y="1369186"/>
            <a:ext cx="4716463" cy="2779894"/>
          </a:xfrm>
          <a:custGeom>
            <a:avLst/>
            <a:gdLst>
              <a:gd name="connsiteX0" fmla="*/ 0 w 6084675"/>
              <a:gd name="connsiteY0" fmla="*/ 0 h 2679075"/>
              <a:gd name="connsiteX1" fmla="*/ 6084675 w 6084675"/>
              <a:gd name="connsiteY1" fmla="*/ 0 h 2679075"/>
              <a:gd name="connsiteX2" fmla="*/ 6084675 w 6084675"/>
              <a:gd name="connsiteY2" fmla="*/ 2679075 h 2679075"/>
              <a:gd name="connsiteX3" fmla="*/ 0 w 6084675"/>
              <a:gd name="connsiteY3" fmla="*/ 2679075 h 2679075"/>
              <a:gd name="connsiteX4" fmla="*/ 0 w 6084675"/>
              <a:gd name="connsiteY4" fmla="*/ 0 h 267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675" h="2679075">
                <a:moveTo>
                  <a:pt x="0" y="0"/>
                </a:moveTo>
                <a:lnTo>
                  <a:pt x="6084675" y="0"/>
                </a:lnTo>
                <a:lnTo>
                  <a:pt x="6084675" y="2679075"/>
                </a:lnTo>
                <a:lnTo>
                  <a:pt x="0" y="267907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472238" tIns="562356" rIns="472238" bIns="128016" spcCol="1270"/>
          <a:lstStyle/>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zh-CN" dirty="0">
                <a:latin typeface="微软雅黑" panose="020B0503020204020204" pitchFamily="34" charset="-122"/>
                <a:ea typeface="微软雅黑" panose="020B0503020204020204" pitchFamily="34" charset="-122"/>
              </a:rPr>
              <a:t>）集约化建设原则</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zh-CN" dirty="0">
                <a:latin typeface="微软雅黑" panose="020B0503020204020204" pitchFamily="34" charset="-122"/>
                <a:ea typeface="微软雅黑" panose="020B0503020204020204" pitchFamily="34" charset="-122"/>
              </a:rPr>
              <a:t>）基站美化原则</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a:t>
            </a:r>
            <a:r>
              <a:rPr lang="zh-CN" altLang="zh-CN" dirty="0">
                <a:latin typeface="微软雅黑" panose="020B0503020204020204" pitchFamily="34" charset="-122"/>
                <a:ea typeface="微软雅黑" panose="020B0503020204020204" pitchFamily="34" charset="-122"/>
              </a:rPr>
              <a:t>）节能减排原则</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zh-CN" dirty="0">
                <a:latin typeface="微软雅黑" panose="020B0503020204020204" pitchFamily="34" charset="-122"/>
                <a:ea typeface="微软雅黑" panose="020B0503020204020204" pitchFamily="34" charset="-122"/>
              </a:rPr>
              <a:t>）合理规划基站原则</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5</a:t>
            </a:r>
            <a:r>
              <a:rPr lang="zh-CN" altLang="zh-CN" dirty="0">
                <a:latin typeface="微软雅黑" panose="020B0503020204020204" pitchFamily="34" charset="-122"/>
                <a:ea typeface="微软雅黑" panose="020B0503020204020204" pitchFamily="34" charset="-122"/>
              </a:rPr>
              <a:t>）基站选型原则 </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6</a:t>
            </a:r>
            <a:r>
              <a:rPr lang="zh-CN"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环保</a:t>
            </a:r>
            <a:r>
              <a:rPr lang="zh-CN" altLang="zh-CN" dirty="0">
                <a:latin typeface="微软雅黑" panose="020B0503020204020204" pitchFamily="34" charset="-122"/>
                <a:ea typeface="微软雅黑" panose="020B0503020204020204" pitchFamily="34" charset="-122"/>
              </a:rPr>
              <a:t>原则</a:t>
            </a:r>
          </a:p>
          <a:p>
            <a:pPr marL="171450" lvl="1" indent="-171450" defTabSz="800100" eaLnBrk="1" fontAlgn="auto" hangingPunct="1">
              <a:spcAft>
                <a:spcPct val="15000"/>
              </a:spcAft>
              <a:buFontTx/>
              <a:buChar char="••"/>
              <a:defRPr/>
            </a:pP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7</a:t>
            </a:r>
            <a:r>
              <a:rPr lang="zh-CN"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a:t>
            </a:r>
            <a:r>
              <a:rPr lang="zh-CN" altLang="zh-CN" dirty="0">
                <a:latin typeface="微软雅黑" panose="020B0503020204020204" pitchFamily="34" charset="-122"/>
                <a:ea typeface="微软雅黑" panose="020B0503020204020204" pitchFamily="34" charset="-122"/>
              </a:rPr>
              <a:t>原则</a:t>
            </a:r>
          </a:p>
        </p:txBody>
      </p:sp>
      <p:sp>
        <p:nvSpPr>
          <p:cNvPr id="9" name="任意多边形 8">
            <a:extLst>
              <a:ext uri="{FF2B5EF4-FFF2-40B4-BE49-F238E27FC236}">
                <a16:creationId xmlns:a16="http://schemas.microsoft.com/office/drawing/2014/main" xmlns="" id="{1AB68F11-F3AA-4FD1-BA05-5CD54558A8F1}"/>
              </a:ext>
            </a:extLst>
          </p:cNvPr>
          <p:cNvSpPr/>
          <p:nvPr/>
        </p:nvSpPr>
        <p:spPr bwMode="auto">
          <a:xfrm>
            <a:off x="7052618" y="1145646"/>
            <a:ext cx="3426427" cy="546629"/>
          </a:xfrm>
          <a:custGeom>
            <a:avLst/>
            <a:gdLst>
              <a:gd name="connsiteX0" fmla="*/ 0 w 3301567"/>
              <a:gd name="connsiteY0" fmla="*/ 104982 h 629879"/>
              <a:gd name="connsiteX1" fmla="*/ 104982 w 3301567"/>
              <a:gd name="connsiteY1" fmla="*/ 0 h 629879"/>
              <a:gd name="connsiteX2" fmla="*/ 3196585 w 3301567"/>
              <a:gd name="connsiteY2" fmla="*/ 0 h 629879"/>
              <a:gd name="connsiteX3" fmla="*/ 3301567 w 3301567"/>
              <a:gd name="connsiteY3" fmla="*/ 104982 h 629879"/>
              <a:gd name="connsiteX4" fmla="*/ 3301567 w 3301567"/>
              <a:gd name="connsiteY4" fmla="*/ 524897 h 629879"/>
              <a:gd name="connsiteX5" fmla="*/ 3196585 w 3301567"/>
              <a:gd name="connsiteY5" fmla="*/ 629879 h 629879"/>
              <a:gd name="connsiteX6" fmla="*/ 104982 w 3301567"/>
              <a:gd name="connsiteY6" fmla="*/ 629879 h 629879"/>
              <a:gd name="connsiteX7" fmla="*/ 0 w 3301567"/>
              <a:gd name="connsiteY7" fmla="*/ 524897 h 629879"/>
              <a:gd name="connsiteX8" fmla="*/ 0 w 3301567"/>
              <a:gd name="connsiteY8" fmla="*/ 104982 h 6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1567" h="629879">
                <a:moveTo>
                  <a:pt x="0" y="104982"/>
                </a:moveTo>
                <a:cubicBezTo>
                  <a:pt x="0" y="47002"/>
                  <a:pt x="47002" y="0"/>
                  <a:pt x="104982" y="0"/>
                </a:cubicBezTo>
                <a:lnTo>
                  <a:pt x="3196585" y="0"/>
                </a:lnTo>
                <a:cubicBezTo>
                  <a:pt x="3254565" y="0"/>
                  <a:pt x="3301567" y="47002"/>
                  <a:pt x="3301567" y="104982"/>
                </a:cubicBezTo>
                <a:lnTo>
                  <a:pt x="3301567" y="524897"/>
                </a:lnTo>
                <a:cubicBezTo>
                  <a:pt x="3301567" y="582877"/>
                  <a:pt x="3254565" y="629879"/>
                  <a:pt x="3196585" y="629879"/>
                </a:cubicBezTo>
                <a:lnTo>
                  <a:pt x="104982" y="629879"/>
                </a:lnTo>
                <a:cubicBezTo>
                  <a:pt x="47002" y="629879"/>
                  <a:pt x="0" y="582877"/>
                  <a:pt x="0" y="524897"/>
                </a:cubicBezTo>
                <a:lnTo>
                  <a:pt x="0" y="1049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5539" tIns="30748" rIns="155539" bIns="30748" spcCol="1270" anchor="ctr"/>
          <a:lstStyle/>
          <a:p>
            <a:pP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基站规划原则</a:t>
            </a:r>
          </a:p>
        </p:txBody>
      </p:sp>
      <p:sp>
        <p:nvSpPr>
          <p:cNvPr id="25" name="任意多边形 24">
            <a:extLst>
              <a:ext uri="{FF2B5EF4-FFF2-40B4-BE49-F238E27FC236}">
                <a16:creationId xmlns:a16="http://schemas.microsoft.com/office/drawing/2014/main" xmlns="" id="{1AB68F11-F3AA-4FD1-BA05-5CD54558A8F1}"/>
              </a:ext>
            </a:extLst>
          </p:cNvPr>
          <p:cNvSpPr/>
          <p:nvPr/>
        </p:nvSpPr>
        <p:spPr bwMode="auto">
          <a:xfrm>
            <a:off x="767408" y="4214627"/>
            <a:ext cx="3300412" cy="540394"/>
          </a:xfrm>
          <a:custGeom>
            <a:avLst/>
            <a:gdLst>
              <a:gd name="connsiteX0" fmla="*/ 0 w 3301567"/>
              <a:gd name="connsiteY0" fmla="*/ 104982 h 629879"/>
              <a:gd name="connsiteX1" fmla="*/ 104982 w 3301567"/>
              <a:gd name="connsiteY1" fmla="*/ 0 h 629879"/>
              <a:gd name="connsiteX2" fmla="*/ 3196585 w 3301567"/>
              <a:gd name="connsiteY2" fmla="*/ 0 h 629879"/>
              <a:gd name="connsiteX3" fmla="*/ 3301567 w 3301567"/>
              <a:gd name="connsiteY3" fmla="*/ 104982 h 629879"/>
              <a:gd name="connsiteX4" fmla="*/ 3301567 w 3301567"/>
              <a:gd name="connsiteY4" fmla="*/ 524897 h 629879"/>
              <a:gd name="connsiteX5" fmla="*/ 3196585 w 3301567"/>
              <a:gd name="connsiteY5" fmla="*/ 629879 h 629879"/>
              <a:gd name="connsiteX6" fmla="*/ 104982 w 3301567"/>
              <a:gd name="connsiteY6" fmla="*/ 629879 h 629879"/>
              <a:gd name="connsiteX7" fmla="*/ 0 w 3301567"/>
              <a:gd name="connsiteY7" fmla="*/ 524897 h 629879"/>
              <a:gd name="connsiteX8" fmla="*/ 0 w 3301567"/>
              <a:gd name="connsiteY8" fmla="*/ 104982 h 6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1567" h="629879">
                <a:moveTo>
                  <a:pt x="0" y="104982"/>
                </a:moveTo>
                <a:cubicBezTo>
                  <a:pt x="0" y="47002"/>
                  <a:pt x="47002" y="0"/>
                  <a:pt x="104982" y="0"/>
                </a:cubicBezTo>
                <a:lnTo>
                  <a:pt x="3196585" y="0"/>
                </a:lnTo>
                <a:cubicBezTo>
                  <a:pt x="3254565" y="0"/>
                  <a:pt x="3301567" y="47002"/>
                  <a:pt x="3301567" y="104982"/>
                </a:cubicBezTo>
                <a:lnTo>
                  <a:pt x="3301567" y="524897"/>
                </a:lnTo>
                <a:cubicBezTo>
                  <a:pt x="3301567" y="582877"/>
                  <a:pt x="3254565" y="629879"/>
                  <a:pt x="3196585" y="629879"/>
                </a:cubicBezTo>
                <a:lnTo>
                  <a:pt x="104982" y="629879"/>
                </a:lnTo>
                <a:cubicBezTo>
                  <a:pt x="47002" y="629879"/>
                  <a:pt x="0" y="582877"/>
                  <a:pt x="0" y="524897"/>
                </a:cubicBezTo>
                <a:lnTo>
                  <a:pt x="0" y="1049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5539" tIns="30748" rIns="155539" bIns="30748" spcCol="1270" anchor="ctr"/>
          <a:lstStyle/>
          <a:p>
            <a:pP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站址选址原则</a:t>
            </a:r>
          </a:p>
        </p:txBody>
      </p:sp>
      <p:sp>
        <p:nvSpPr>
          <p:cNvPr id="2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15</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6">
            <a:extLst>
              <a:ext uri="{FF2B5EF4-FFF2-40B4-BE49-F238E27FC236}">
                <a16:creationId xmlns:a16="http://schemas.microsoft.com/office/drawing/2014/main" xmlns="" id="{CB4811E2-493E-4DAD-9C00-725836F9FD16}"/>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en-US" altLang="zh-CN" sz="2400" b="1" dirty="0" smtClean="0">
                <a:solidFill>
                  <a:schemeClr val="bg1"/>
                </a:solidFill>
                <a:latin typeface="微软雅黑" panose="020B0503020204020204" pitchFamily="34" charset="-122"/>
                <a:ea typeface="微软雅黑" panose="020B0503020204020204" pitchFamily="34" charset="-122"/>
              </a:rPr>
              <a:t>2/19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55299" name="Line 10">
            <a:extLst>
              <a:ext uri="{FF2B5EF4-FFF2-40B4-BE49-F238E27FC236}">
                <a16:creationId xmlns:a16="http://schemas.microsoft.com/office/drawing/2014/main" xmlns="" id="{F75AE022-C419-474F-B6A7-3A22EB00E82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0" name="Line 249">
            <a:extLst>
              <a:ext uri="{FF2B5EF4-FFF2-40B4-BE49-F238E27FC236}">
                <a16:creationId xmlns:a16="http://schemas.microsoft.com/office/drawing/2014/main" xmlns="" id="{0EDF92BB-1678-4F93-AEB7-CC45EA0A80E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1" name="Line 874">
            <a:extLst>
              <a:ext uri="{FF2B5EF4-FFF2-40B4-BE49-F238E27FC236}">
                <a16:creationId xmlns:a16="http://schemas.microsoft.com/office/drawing/2014/main" xmlns="" id="{975E01E5-BB91-44F1-9DAC-3AE47CD03ADA}"/>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3" name="Line 10">
            <a:extLst>
              <a:ext uri="{FF2B5EF4-FFF2-40B4-BE49-F238E27FC236}">
                <a16:creationId xmlns:a16="http://schemas.microsoft.com/office/drawing/2014/main" xmlns="" id="{06820971-9E50-428D-B4B4-FD8CA67C947D}"/>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4" name="Line 249">
            <a:extLst>
              <a:ext uri="{FF2B5EF4-FFF2-40B4-BE49-F238E27FC236}">
                <a16:creationId xmlns:a16="http://schemas.microsoft.com/office/drawing/2014/main" xmlns="" id="{4028D6F5-6870-4265-B605-40A0332B267D}"/>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5" name="Line 874">
            <a:extLst>
              <a:ext uri="{FF2B5EF4-FFF2-40B4-BE49-F238E27FC236}">
                <a16:creationId xmlns:a16="http://schemas.microsoft.com/office/drawing/2014/main" xmlns="" id="{806767AC-1A5D-488E-B40C-9820536A82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6" name="Line 10">
            <a:extLst>
              <a:ext uri="{FF2B5EF4-FFF2-40B4-BE49-F238E27FC236}">
                <a16:creationId xmlns:a16="http://schemas.microsoft.com/office/drawing/2014/main" xmlns="" id="{0F1CF38C-DE5D-4040-A66E-C7B9AAD090E6}"/>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7" name="Line 249">
            <a:extLst>
              <a:ext uri="{FF2B5EF4-FFF2-40B4-BE49-F238E27FC236}">
                <a16:creationId xmlns:a16="http://schemas.microsoft.com/office/drawing/2014/main" xmlns="" id="{120A9C79-9244-4C28-B20A-34985162EA38}"/>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8" name="Line 874">
            <a:extLst>
              <a:ext uri="{FF2B5EF4-FFF2-40B4-BE49-F238E27FC236}">
                <a16:creationId xmlns:a16="http://schemas.microsoft.com/office/drawing/2014/main" xmlns="" id="{925B8869-D6E3-471B-AD48-2274ABE9EDDB}"/>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09" name="Line 249">
            <a:extLst>
              <a:ext uri="{FF2B5EF4-FFF2-40B4-BE49-F238E27FC236}">
                <a16:creationId xmlns:a16="http://schemas.microsoft.com/office/drawing/2014/main" xmlns="" id="{163EFA76-A77B-4A5A-AE9A-441AC065FC56}"/>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5310" name="Line 874">
            <a:extLst>
              <a:ext uri="{FF2B5EF4-FFF2-40B4-BE49-F238E27FC236}">
                <a16:creationId xmlns:a16="http://schemas.microsoft.com/office/drawing/2014/main" xmlns="" id="{CE688993-87F9-4DF5-B325-4D8E64FC5451}"/>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aphicFrame>
        <p:nvGraphicFramePr>
          <p:cNvPr id="4" name="图示 3">
            <a:extLst>
              <a:ext uri="{FF2B5EF4-FFF2-40B4-BE49-F238E27FC236}">
                <a16:creationId xmlns:a16="http://schemas.microsoft.com/office/drawing/2014/main" xmlns="" id="{24344515-B06B-4532-A25F-FC2327D207B9}"/>
              </a:ext>
            </a:extLst>
          </p:cNvPr>
          <p:cNvGraphicFramePr/>
          <p:nvPr>
            <p:extLst>
              <p:ext uri="{D42A27DB-BD31-4B8C-83A1-F6EECF244321}">
                <p14:modId xmlns:p14="http://schemas.microsoft.com/office/powerpoint/2010/main" val="2238069260"/>
              </p:ext>
            </p:extLst>
          </p:nvPr>
        </p:nvGraphicFramePr>
        <p:xfrm>
          <a:off x="551384" y="1056823"/>
          <a:ext cx="11089233" cy="71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文本框 24">
            <a:extLst>
              <a:ext uri="{FF2B5EF4-FFF2-40B4-BE49-F238E27FC236}">
                <a16:creationId xmlns:a16="http://schemas.microsoft.com/office/drawing/2014/main" xmlns="" id="{ACBC161C-745E-48F5-BA55-A5078269B74A}"/>
              </a:ext>
            </a:extLst>
          </p:cNvPr>
          <p:cNvSpPr txBox="1"/>
          <p:nvPr/>
        </p:nvSpPr>
        <p:spPr>
          <a:xfrm>
            <a:off x="911225" y="5607531"/>
            <a:ext cx="10369550" cy="1061829"/>
          </a:xfrm>
          <a:prstGeom prst="rect">
            <a:avLst/>
          </a:prstGeom>
          <a:noFill/>
        </p:spPr>
        <p:txBody>
          <a:bodyPr>
            <a:spAutoFit/>
          </a:bodyPr>
          <a:lstStyle/>
          <a:p>
            <a:pPr indent="304800" eaLnBrk="1" fontAlgn="auto" hangingPunct="1">
              <a:lnSpc>
                <a:spcPct val="150000"/>
              </a:lnSpc>
              <a:spcBef>
                <a:spcPts val="0"/>
              </a:spcBef>
              <a:spcAft>
                <a:spcPts val="0"/>
              </a:spcAft>
              <a:defRPr/>
            </a:pP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注：</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实际</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建设过程中，站址设置须全面考虑无线环境、业务发展和建站条件等方面因素。受社会经济条件、网络建设积累、</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站</a:t>
            </a:r>
            <a:r>
              <a:rPr lang="en-US"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址</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获取难度等影响，现网基站站址间距水平不一，</a:t>
            </a:r>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 5G</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基站的建设在共址现网基站建设时，应结合当地实际情况并结合应用需求分析取定。 </a:t>
            </a:r>
          </a:p>
        </p:txBody>
      </p:sp>
      <p:graphicFrame>
        <p:nvGraphicFramePr>
          <p:cNvPr id="5" name="表格 4"/>
          <p:cNvGraphicFramePr>
            <a:graphicFrameLocks noGrp="1"/>
          </p:cNvGraphicFramePr>
          <p:nvPr>
            <p:extLst>
              <p:ext uri="{D42A27DB-BD31-4B8C-83A1-F6EECF244321}">
                <p14:modId xmlns:p14="http://schemas.microsoft.com/office/powerpoint/2010/main" val="2159753894"/>
              </p:ext>
            </p:extLst>
          </p:nvPr>
        </p:nvGraphicFramePr>
        <p:xfrm>
          <a:off x="930382" y="1710977"/>
          <a:ext cx="10350394" cy="3950270"/>
        </p:xfrm>
        <a:graphic>
          <a:graphicData uri="http://schemas.openxmlformats.org/drawingml/2006/table">
            <a:tbl>
              <a:tblPr firstRow="1" bandRow="1">
                <a:tableStyleId>{5C22544A-7EE6-4342-B048-85BDC9FD1C3A}</a:tableStyleId>
              </a:tblPr>
              <a:tblGrid>
                <a:gridCol w="1349194"/>
                <a:gridCol w="2088232"/>
                <a:gridCol w="1872208"/>
                <a:gridCol w="2448272"/>
                <a:gridCol w="1239986"/>
                <a:gridCol w="1352502"/>
              </a:tblGrid>
              <a:tr h="439201">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区域</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网格类型</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主要应用</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主要业务需求</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站间距（米）</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典型挂高（米）</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01">
                <a:tc rowSpan="5">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聚集区域</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大型商业（务）区</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增强移动宽带</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基础业务、VR、超高清视频</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200-300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35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486">
                <a:tc vMerge="1">
                  <a:txBody>
                    <a:bodyPr/>
                    <a:lstStyle/>
                    <a:p>
                      <a:endParaRPr lang="zh-CN" altLang="en-US"/>
                    </a:p>
                  </a:txBody>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大型景区</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300-400</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r h="439201">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开发区（工业园）</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海量机器通信</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工业智能化、智能监控</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350-400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35-40</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01">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大学城（大型校园）</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增强移动宽带</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基础业务、VR、超高清视频</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200-300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30-35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01">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一般社区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海量物联网</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智能抄表、智能停车、监控类</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300-400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35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01">
                <a:tc rowSpan="3">
                  <a:txBody>
                    <a:bodyPr/>
                    <a:lstStyle/>
                    <a:p>
                      <a:pPr algn="ctr" fontAlgn="ctr"/>
                      <a:r>
                        <a:rPr lang="zh-CN" sz="1400" u="none" strike="noStrike">
                          <a:effectLst/>
                          <a:latin typeface="微软雅黑" panose="020B0503020204020204" pitchFamily="34" charset="-122"/>
                          <a:ea typeface="微软雅黑" panose="020B0503020204020204" pitchFamily="34" charset="-122"/>
                        </a:rPr>
                        <a:t>开阔地带</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乡村郊区（人口聚集区）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增强移动宽带</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基础业务、VR、超高清视频</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400-600</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35-40</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7377">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乡村郊区（开阔无人区）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增强移动宽带</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基础业务、VR、超高清视频</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500-800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35-45</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201">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高速等交通线路</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增强移动宽带</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基础业务、智能监控</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500-800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35-45</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8"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16</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6">
            <a:extLst>
              <a:ext uri="{FF2B5EF4-FFF2-40B4-BE49-F238E27FC236}">
                <a16:creationId xmlns:a16="http://schemas.microsoft.com/office/drawing/2014/main" xmlns="" id="{D78F576F-DE35-440D-93AB-338418C4C21A}"/>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en-US" altLang="zh-CN" sz="2400" b="1" dirty="0" smtClean="0">
                <a:solidFill>
                  <a:schemeClr val="bg1"/>
                </a:solidFill>
                <a:latin typeface="微软雅黑" panose="020B0503020204020204" pitchFamily="34" charset="-122"/>
                <a:ea typeface="微软雅黑" panose="020B0503020204020204" pitchFamily="34" charset="-122"/>
              </a:rPr>
              <a:t>3/19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57347" name="矩形 13">
            <a:extLst>
              <a:ext uri="{FF2B5EF4-FFF2-40B4-BE49-F238E27FC236}">
                <a16:creationId xmlns:a16="http://schemas.microsoft.com/office/drawing/2014/main" xmlns="" id="{3F30F446-1A03-4565-9E91-88B37F720833}"/>
              </a:ext>
            </a:extLst>
          </p:cNvPr>
          <p:cNvSpPr>
            <a:spLocks noChangeArrowheads="1"/>
          </p:cNvSpPr>
          <p:nvPr/>
        </p:nvSpPr>
        <p:spPr bwMode="auto">
          <a:xfrm>
            <a:off x="407368" y="2408238"/>
            <a:ext cx="53498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rgbClr val="2FAAE6"/>
                </a:solidFill>
                <a:latin typeface="微软雅黑" panose="020B0503020204020204" pitchFamily="34" charset="-122"/>
                <a:ea typeface="微软雅黑" panose="020B0503020204020204" pitchFamily="34" charset="-122"/>
                <a:sym typeface="+mn-ea"/>
              </a:rPr>
              <a:t>塔桅选型</a:t>
            </a:r>
          </a:p>
        </p:txBody>
      </p:sp>
      <p:graphicFrame>
        <p:nvGraphicFramePr>
          <p:cNvPr id="3" name="表格 2"/>
          <p:cNvGraphicFramePr>
            <a:graphicFrameLocks noGrp="1"/>
          </p:cNvGraphicFramePr>
          <p:nvPr>
            <p:extLst>
              <p:ext uri="{D42A27DB-BD31-4B8C-83A1-F6EECF244321}">
                <p14:modId xmlns:p14="http://schemas.microsoft.com/office/powerpoint/2010/main" val="55586549"/>
              </p:ext>
            </p:extLst>
          </p:nvPr>
        </p:nvGraphicFramePr>
        <p:xfrm>
          <a:off x="1199456" y="1166016"/>
          <a:ext cx="10441159" cy="5691985"/>
        </p:xfrm>
        <a:graphic>
          <a:graphicData uri="http://schemas.openxmlformats.org/drawingml/2006/table">
            <a:tbl>
              <a:tblPr firstRow="1" bandRow="1">
                <a:tableStyleId>{5C22544A-7EE6-4342-B048-85BDC9FD1C3A}</a:tableStyleId>
              </a:tblPr>
              <a:tblGrid>
                <a:gridCol w="1152128"/>
                <a:gridCol w="7776864"/>
                <a:gridCol w="1512167"/>
              </a:tblGrid>
              <a:tr h="220707">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产品大类</a:t>
                      </a:r>
                      <a:endParaRPr 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典型场景</a:t>
                      </a:r>
                      <a:endParaRPr 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推荐塔型</a:t>
                      </a:r>
                      <a:endParaRPr lang="zh-CN" sz="1400" b="1"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2668">
                <a:tc rowSpan="3">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地面普通塔</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普通城区、郊区、县城、乡镇农村、铁路沿线等对景观要求较低、易于征地的区域；三管塔占地面积较小，对于征地面积要求较低，具有更好的适用性。</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三管塔</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郊区、县城、乡镇农村等对景观要求低、易于征地的区域。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角钢塔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城区、居民小区、高校、商业区、景区、郊区、工业园区、铁路沿线等有一定景观需求的区域。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单管塔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rowSpan="3">
                  <a:txBody>
                    <a:bodyPr/>
                    <a:lstStyle/>
                    <a:p>
                      <a:pPr algn="ctr" fontAlgn="ctr"/>
                      <a:r>
                        <a:rPr lang="zh-CN" sz="1400" u="none" strike="noStrike">
                          <a:effectLst/>
                          <a:latin typeface="微软雅黑" panose="020B0503020204020204" pitchFamily="34" charset="-122"/>
                          <a:ea typeface="微软雅黑" panose="020B0503020204020204" pitchFamily="34" charset="-122"/>
                        </a:rPr>
                        <a:t>灯杆景观塔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有很高景观需求的区域，如城市广场、体育场馆、公园、景区等。</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灯杆景观塔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dirty="0">
                          <a:effectLst/>
                          <a:latin typeface="微软雅黑" panose="020B0503020204020204" pitchFamily="34" charset="-122"/>
                          <a:ea typeface="微软雅黑" panose="020B0503020204020204" pitchFamily="34" charset="-122"/>
                        </a:rPr>
                        <a:t>公园、景区等有特殊景观需求区域。</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灯杆塔、仿生树</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3890">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网络优化，快速覆盖区域；局部热点，扩容补盲区域；居民阻扰，疑难站点区域；城区改造，拆迁施工区域；管线密布，不可开挖区域；应急通信，信号保障区域；市政规划，临时覆盖区域；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塔房一体化</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rowSpan="4">
                  <a:txBody>
                    <a:bodyPr/>
                    <a:lstStyle/>
                    <a:p>
                      <a:pPr algn="ctr" fontAlgn="ctr"/>
                      <a:r>
                        <a:rPr lang="zh-CN" sz="1400" u="none" strike="noStrike">
                          <a:effectLst/>
                          <a:latin typeface="微软雅黑" panose="020B0503020204020204" pitchFamily="34" charset="-122"/>
                          <a:ea typeface="微软雅黑" panose="020B0503020204020204" pitchFamily="34" charset="-122"/>
                        </a:rPr>
                        <a:t>简易灯杆塔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重点市政道路两侧等有景观需求且天线挂高要求低的区域。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路灯杆塔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在开阔山区、农村、铁路沿线等应用较多，拟建场地面积较小的情况，对景观无要求的区域。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水泥杆塔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应用在农村、开阔偏远山区。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H杆塔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偏远郊区、农村、小镇等对景观化要求低的地区，民扰小的地区。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落地增高架</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rowSpan="3">
                  <a:txBody>
                    <a:bodyPr/>
                    <a:lstStyle/>
                    <a:p>
                      <a:pPr algn="ctr" fontAlgn="ctr"/>
                      <a:r>
                        <a:rPr lang="zh-CN" sz="1400" u="none" strike="noStrike">
                          <a:effectLst/>
                          <a:latin typeface="微软雅黑" panose="020B0503020204020204" pitchFamily="34" charset="-122"/>
                          <a:ea typeface="微软雅黑" panose="020B0503020204020204" pitchFamily="34" charset="-122"/>
                        </a:rPr>
                        <a:t>楼面塔</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密集城区、县城等对景观化要求低、对天线挂高要求低的区域。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楼面抱杆</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059">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密集城区、县城等对景观化要求低、对天线挂高和挂载天线数量需求大的区域。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楼顶增高架</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130">
                <a:tc vMerge="1">
                  <a:txBody>
                    <a:bodyPr/>
                    <a:lstStyle/>
                    <a:p>
                      <a:endParaRPr lang="zh-CN" altLang="en-US"/>
                    </a:p>
                  </a:txBody>
                  <a:tcPr/>
                </a:tc>
                <a:tc>
                  <a:txBody>
                    <a:bodyPr/>
                    <a:lstStyle/>
                    <a:p>
                      <a:pPr algn="just" fontAlgn="ctr"/>
                      <a:r>
                        <a:rPr lang="zh-CN" sz="1400" u="none" strike="noStrike">
                          <a:effectLst/>
                          <a:latin typeface="微软雅黑" panose="020B0503020204020204" pitchFamily="34" charset="-122"/>
                          <a:ea typeface="微软雅黑" panose="020B0503020204020204" pitchFamily="34" charset="-122"/>
                        </a:rPr>
                        <a:t>密集城区、县城等有一定景观需求的区域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楼面塔、美化天线</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281" marR="7281" marT="72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1143977"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17</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071664" y="1186118"/>
            <a:ext cx="4125051" cy="568269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矩形 24"/>
          <p:cNvSpPr/>
          <p:nvPr/>
        </p:nvSpPr>
        <p:spPr>
          <a:xfrm>
            <a:off x="7320136" y="1175300"/>
            <a:ext cx="4467261" cy="568269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394" name="Rectangle 16">
            <a:extLst>
              <a:ext uri="{FF2B5EF4-FFF2-40B4-BE49-F238E27FC236}">
                <a16:creationId xmlns:a16="http://schemas.microsoft.com/office/drawing/2014/main" xmlns="" id="{BCC254D5-391B-4F26-A953-C7EF5ECA48BE}"/>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en-US" altLang="zh-CN" sz="2400" b="1" dirty="0" smtClean="0">
                <a:solidFill>
                  <a:schemeClr val="bg1"/>
                </a:solidFill>
                <a:latin typeface="微软雅黑" panose="020B0503020204020204" pitchFamily="34" charset="-122"/>
                <a:ea typeface="微软雅黑" panose="020B0503020204020204" pitchFamily="34" charset="-122"/>
              </a:rPr>
              <a:t>4/19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59395" name="Line 10">
            <a:extLst>
              <a:ext uri="{FF2B5EF4-FFF2-40B4-BE49-F238E27FC236}">
                <a16:creationId xmlns:a16="http://schemas.microsoft.com/office/drawing/2014/main" xmlns="" id="{2E484807-3E92-4FEB-BEAC-647534C203F9}"/>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396" name="Line 249">
            <a:extLst>
              <a:ext uri="{FF2B5EF4-FFF2-40B4-BE49-F238E27FC236}">
                <a16:creationId xmlns:a16="http://schemas.microsoft.com/office/drawing/2014/main" xmlns="" id="{6B29DD5A-F570-4FE5-B594-4E14C2F7ECBA}"/>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397" name="Line 874">
            <a:extLst>
              <a:ext uri="{FF2B5EF4-FFF2-40B4-BE49-F238E27FC236}">
                <a16:creationId xmlns:a16="http://schemas.microsoft.com/office/drawing/2014/main" xmlns="" id="{5C9514F8-6B5B-413E-A6D2-F454A3BCE1FA}"/>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399" name="Line 10">
            <a:extLst>
              <a:ext uri="{FF2B5EF4-FFF2-40B4-BE49-F238E27FC236}">
                <a16:creationId xmlns:a16="http://schemas.microsoft.com/office/drawing/2014/main" xmlns="" id="{385391B7-D549-4C77-A288-55B9331186E6}"/>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0" name="Line 249">
            <a:extLst>
              <a:ext uri="{FF2B5EF4-FFF2-40B4-BE49-F238E27FC236}">
                <a16:creationId xmlns:a16="http://schemas.microsoft.com/office/drawing/2014/main" xmlns="" id="{57372FE2-004A-4C43-A6DD-9256D5FD654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1" name="Line 874">
            <a:extLst>
              <a:ext uri="{FF2B5EF4-FFF2-40B4-BE49-F238E27FC236}">
                <a16:creationId xmlns:a16="http://schemas.microsoft.com/office/drawing/2014/main" xmlns="" id="{35068D0A-D087-4B9A-8783-815D6A09C1D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2" name="Line 10">
            <a:extLst>
              <a:ext uri="{FF2B5EF4-FFF2-40B4-BE49-F238E27FC236}">
                <a16:creationId xmlns:a16="http://schemas.microsoft.com/office/drawing/2014/main" xmlns="" id="{BE3830C8-F7DE-4D27-9978-8F3D02A1A69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3" name="Line 249">
            <a:extLst>
              <a:ext uri="{FF2B5EF4-FFF2-40B4-BE49-F238E27FC236}">
                <a16:creationId xmlns:a16="http://schemas.microsoft.com/office/drawing/2014/main" xmlns="" id="{827D380C-41C4-47F5-A280-0E7BC97CBF0C}"/>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4" name="Line 874">
            <a:extLst>
              <a:ext uri="{FF2B5EF4-FFF2-40B4-BE49-F238E27FC236}">
                <a16:creationId xmlns:a16="http://schemas.microsoft.com/office/drawing/2014/main" xmlns="" id="{DDF5E42B-9CE8-4BFC-A5A5-22966BFCE60E}"/>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5" name="Line 249">
            <a:extLst>
              <a:ext uri="{FF2B5EF4-FFF2-40B4-BE49-F238E27FC236}">
                <a16:creationId xmlns:a16="http://schemas.microsoft.com/office/drawing/2014/main" xmlns="" id="{2178D5D4-FEE3-4C4E-87C3-17BEF5840C04}"/>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406" name="Line 874">
            <a:extLst>
              <a:ext uri="{FF2B5EF4-FFF2-40B4-BE49-F238E27FC236}">
                <a16:creationId xmlns:a16="http://schemas.microsoft.com/office/drawing/2014/main" xmlns="" id="{90061B87-414D-4B07-A563-7D4AA094BC15}"/>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59407" name="图片 24">
            <a:extLst>
              <a:ext uri="{FF2B5EF4-FFF2-40B4-BE49-F238E27FC236}">
                <a16:creationId xmlns:a16="http://schemas.microsoft.com/office/drawing/2014/main" xmlns="" id="{FF8E57E5-626B-4B75-A852-B28916C2D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25" y="4005064"/>
            <a:ext cx="2333898" cy="246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图片 25">
            <a:extLst>
              <a:ext uri="{FF2B5EF4-FFF2-40B4-BE49-F238E27FC236}">
                <a16:creationId xmlns:a16="http://schemas.microsoft.com/office/drawing/2014/main" xmlns="" id="{BF91F93F-6C2D-4366-8A99-E7328114C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18" y="1284288"/>
            <a:ext cx="19621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图片 26">
            <a:extLst>
              <a:ext uri="{FF2B5EF4-FFF2-40B4-BE49-F238E27FC236}">
                <a16:creationId xmlns:a16="http://schemas.microsoft.com/office/drawing/2014/main" xmlns="" id="{C3E301ED-0310-444B-96F9-BD660182E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551" y="4005064"/>
            <a:ext cx="2028825"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图片 27">
            <a:extLst>
              <a:ext uri="{FF2B5EF4-FFF2-40B4-BE49-F238E27FC236}">
                <a16:creationId xmlns:a16="http://schemas.microsoft.com/office/drawing/2014/main" xmlns="" id="{F82C3677-3152-432B-A067-1B703FD68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4392" y="1266825"/>
            <a:ext cx="20764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图片 28">
            <a:extLst>
              <a:ext uri="{FF2B5EF4-FFF2-40B4-BE49-F238E27FC236}">
                <a16:creationId xmlns:a16="http://schemas.microsoft.com/office/drawing/2014/main" xmlns="" id="{6D9F7E75-70ED-41CF-8A28-2B1CC34504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4392" y="4005064"/>
            <a:ext cx="2038350"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图片 29">
            <a:extLst>
              <a:ext uri="{FF2B5EF4-FFF2-40B4-BE49-F238E27FC236}">
                <a16:creationId xmlns:a16="http://schemas.microsoft.com/office/drawing/2014/main" xmlns="" id="{212ABD1D-090F-4211-B121-DEBB660D5E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912" y="4005064"/>
            <a:ext cx="1749425"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图片 30" descr="E:\工作\2017\社会化\邓州通信专项规划\6.22碰头会版\铁塔照片\美化塔1.png">
            <a:extLst>
              <a:ext uri="{FF2B5EF4-FFF2-40B4-BE49-F238E27FC236}">
                <a16:creationId xmlns:a16="http://schemas.microsoft.com/office/drawing/2014/main" xmlns="" id="{4BD8F405-4AB8-4804-A7B6-7917E29422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3912" y="1266825"/>
            <a:ext cx="17494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图片 31" descr="E:\工作\2017\社会化\邓州通信专项规划\6.22碰头会版\铁塔照片\仿生树2.png">
            <a:extLst>
              <a:ext uri="{FF2B5EF4-FFF2-40B4-BE49-F238E27FC236}">
                <a16:creationId xmlns:a16="http://schemas.microsoft.com/office/drawing/2014/main" xmlns="" id="{FC8A20AF-B2B4-4476-BE20-18891BE6ED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408" y="1196752"/>
            <a:ext cx="216031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5680" y="1266825"/>
            <a:ext cx="196499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5680" y="3983972"/>
            <a:ext cx="1939595" cy="232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p:cNvSpPr/>
          <p:nvPr/>
        </p:nvSpPr>
        <p:spPr>
          <a:xfrm>
            <a:off x="4655840" y="6459493"/>
            <a:ext cx="1355351" cy="338554"/>
          </a:xfrm>
          <a:prstGeom prst="rect">
            <a:avLst/>
          </a:prstGeom>
        </p:spPr>
        <p:txBody>
          <a:bodyPr wrap="square">
            <a:spAutoFit/>
          </a:bodyPr>
          <a:lstStyle/>
          <a:p>
            <a:pPr>
              <a:buSzPct val="110000"/>
            </a:pPr>
            <a:r>
              <a:rPr lang="zh-CN" altLang="en-US" sz="1600" dirty="0" smtClean="0">
                <a:latin typeface="微软雅黑" panose="020B0503020204020204" pitchFamily="34" charset="-122"/>
                <a:ea typeface="微软雅黑" panose="020B0503020204020204" pitchFamily="34" charset="-122"/>
              </a:rPr>
              <a:t>地面景观塔</a:t>
            </a:r>
            <a:endParaRPr lang="en-US" altLang="zh-CN" sz="1600" dirty="0" smtClean="0">
              <a:latin typeface="微软雅黑" panose="020B0503020204020204" pitchFamily="34" charset="-122"/>
              <a:ea typeface="微软雅黑" panose="020B0503020204020204" pitchFamily="34" charset="-122"/>
            </a:endParaRPr>
          </a:p>
        </p:txBody>
      </p:sp>
      <p:sp>
        <p:nvSpPr>
          <p:cNvPr id="30" name="矩形 29"/>
          <p:cNvSpPr/>
          <p:nvPr/>
        </p:nvSpPr>
        <p:spPr>
          <a:xfrm>
            <a:off x="8989121" y="6416762"/>
            <a:ext cx="1355351" cy="338554"/>
          </a:xfrm>
          <a:prstGeom prst="rect">
            <a:avLst/>
          </a:prstGeom>
        </p:spPr>
        <p:txBody>
          <a:bodyPr wrap="square">
            <a:spAutoFit/>
          </a:bodyPr>
          <a:lstStyle/>
          <a:p>
            <a:pPr>
              <a:buSzPct val="110000"/>
            </a:pPr>
            <a:r>
              <a:rPr lang="zh-CN" altLang="en-US" sz="1600" dirty="0" smtClean="0">
                <a:latin typeface="微软雅黑" panose="020B0503020204020204" pitchFamily="34" charset="-122"/>
                <a:ea typeface="微软雅黑" panose="020B0503020204020204" pitchFamily="34" charset="-122"/>
              </a:rPr>
              <a:t>楼顶美化塔</a:t>
            </a:r>
            <a:endParaRPr lang="en-US" altLang="zh-CN" sz="1600" dirty="0" smtClean="0">
              <a:latin typeface="微软雅黑" panose="020B0503020204020204" pitchFamily="34" charset="-122"/>
              <a:ea typeface="微软雅黑" panose="020B0503020204020204" pitchFamily="34" charset="-122"/>
            </a:endParaRPr>
          </a:p>
        </p:txBody>
      </p:sp>
      <p:sp>
        <p:nvSpPr>
          <p:cNvPr id="31" name="矩形 30"/>
          <p:cNvSpPr/>
          <p:nvPr/>
        </p:nvSpPr>
        <p:spPr>
          <a:xfrm>
            <a:off x="1487488" y="3724275"/>
            <a:ext cx="1355351" cy="338554"/>
          </a:xfrm>
          <a:prstGeom prst="rect">
            <a:avLst/>
          </a:prstGeom>
        </p:spPr>
        <p:txBody>
          <a:bodyPr wrap="square">
            <a:spAutoFit/>
          </a:bodyPr>
          <a:lstStyle/>
          <a:p>
            <a:pPr>
              <a:buSzPct val="110000"/>
            </a:pPr>
            <a:r>
              <a:rPr lang="zh-CN" altLang="en-US" sz="1600" dirty="0">
                <a:latin typeface="微软雅黑" panose="020B0503020204020204" pitchFamily="34" charset="-122"/>
                <a:ea typeface="微软雅黑" panose="020B0503020204020204" pitchFamily="34" charset="-122"/>
              </a:rPr>
              <a:t>仿生树</a:t>
            </a:r>
            <a:endParaRPr lang="en-US" altLang="zh-CN" sz="1600" dirty="0" smtClean="0">
              <a:latin typeface="微软雅黑" panose="020B0503020204020204" pitchFamily="34" charset="-122"/>
              <a:ea typeface="微软雅黑" panose="020B0503020204020204" pitchFamily="34" charset="-122"/>
            </a:endParaRPr>
          </a:p>
        </p:txBody>
      </p:sp>
      <p:sp>
        <p:nvSpPr>
          <p:cNvPr id="32" name="矩形 31"/>
          <p:cNvSpPr/>
          <p:nvPr/>
        </p:nvSpPr>
        <p:spPr>
          <a:xfrm>
            <a:off x="983432" y="6474822"/>
            <a:ext cx="1685826" cy="338554"/>
          </a:xfrm>
          <a:prstGeom prst="rect">
            <a:avLst/>
          </a:prstGeom>
        </p:spPr>
        <p:txBody>
          <a:bodyPr wrap="square">
            <a:spAutoFit/>
          </a:bodyPr>
          <a:lstStyle/>
          <a:p>
            <a:pPr>
              <a:buSzPct val="110000"/>
            </a:pPr>
            <a:r>
              <a:rPr lang="zh-CN" altLang="en-US" sz="1600" dirty="0" smtClean="0">
                <a:latin typeface="微软雅黑" panose="020B0503020204020204" pitchFamily="34" charset="-122"/>
                <a:ea typeface="微软雅黑" panose="020B0503020204020204" pitchFamily="34" charset="-122"/>
              </a:rPr>
              <a:t>多功能智慧灯杆</a:t>
            </a:r>
            <a:endParaRPr lang="en-US" altLang="zh-CN" sz="1600" dirty="0" smtClean="0">
              <a:latin typeface="微软雅黑" panose="020B0503020204020204" pitchFamily="34" charset="-122"/>
              <a:ea typeface="微软雅黑" panose="020B0503020204020204" pitchFamily="34" charset="-122"/>
            </a:endParaRPr>
          </a:p>
        </p:txBody>
      </p:sp>
      <p:sp>
        <p:nvSpPr>
          <p:cNvPr id="3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1208568"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18</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6">
            <a:extLst>
              <a:ext uri="{FF2B5EF4-FFF2-40B4-BE49-F238E27FC236}">
                <a16:creationId xmlns:a16="http://schemas.microsoft.com/office/drawing/2014/main" xmlns="" id="{D2F5E985-898D-4AEA-BA63-95F6F73EDFBE}"/>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5</a:t>
            </a:r>
            <a:r>
              <a:rPr lang="en-US" altLang="zh-CN" sz="2400" b="1" dirty="0" smtClean="0">
                <a:solidFill>
                  <a:schemeClr val="bg1"/>
                </a:solidFill>
                <a:latin typeface="微软雅黑" panose="020B0503020204020204" pitchFamily="34" charset="-122"/>
                <a:ea typeface="微软雅黑" panose="020B0503020204020204" pitchFamily="34" charset="-122"/>
              </a:rPr>
              <a:t>/19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3491" name="Line 10">
            <a:extLst>
              <a:ext uri="{FF2B5EF4-FFF2-40B4-BE49-F238E27FC236}">
                <a16:creationId xmlns:a16="http://schemas.microsoft.com/office/drawing/2014/main" xmlns="" id="{6229327A-804C-4690-B580-60A7D3542366}"/>
              </a:ext>
            </a:extLst>
          </p:cNvPr>
          <p:cNvSpPr>
            <a:spLocks noChangeShapeType="1"/>
          </p:cNvSpPr>
          <p:nvPr/>
        </p:nvSpPr>
        <p:spPr bwMode="auto">
          <a:xfrm>
            <a:off x="5355083"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2" name="Line 249">
            <a:extLst>
              <a:ext uri="{FF2B5EF4-FFF2-40B4-BE49-F238E27FC236}">
                <a16:creationId xmlns:a16="http://schemas.microsoft.com/office/drawing/2014/main" xmlns="" id="{343EB44A-70F2-4945-84AC-28B3CF3E5AC2}"/>
              </a:ext>
            </a:extLst>
          </p:cNvPr>
          <p:cNvSpPr>
            <a:spLocks noChangeShapeType="1"/>
          </p:cNvSpPr>
          <p:nvPr/>
        </p:nvSpPr>
        <p:spPr bwMode="auto">
          <a:xfrm>
            <a:off x="5355083"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3" name="Line 874">
            <a:extLst>
              <a:ext uri="{FF2B5EF4-FFF2-40B4-BE49-F238E27FC236}">
                <a16:creationId xmlns:a16="http://schemas.microsoft.com/office/drawing/2014/main" xmlns="" id="{A6A2A5F8-B08C-4B70-B15C-5D2857379BFC}"/>
              </a:ext>
            </a:extLst>
          </p:cNvPr>
          <p:cNvSpPr>
            <a:spLocks noChangeShapeType="1"/>
          </p:cNvSpPr>
          <p:nvPr/>
        </p:nvSpPr>
        <p:spPr bwMode="auto">
          <a:xfrm>
            <a:off x="5355083"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5" name="Line 10">
            <a:extLst>
              <a:ext uri="{FF2B5EF4-FFF2-40B4-BE49-F238E27FC236}">
                <a16:creationId xmlns:a16="http://schemas.microsoft.com/office/drawing/2014/main" xmlns="" id="{309DE234-FF95-42FD-932F-C01E73810448}"/>
              </a:ext>
            </a:extLst>
          </p:cNvPr>
          <p:cNvSpPr>
            <a:spLocks noChangeShapeType="1"/>
          </p:cNvSpPr>
          <p:nvPr/>
        </p:nvSpPr>
        <p:spPr bwMode="auto">
          <a:xfrm>
            <a:off x="5355083"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6" name="Line 249">
            <a:extLst>
              <a:ext uri="{FF2B5EF4-FFF2-40B4-BE49-F238E27FC236}">
                <a16:creationId xmlns:a16="http://schemas.microsoft.com/office/drawing/2014/main" xmlns="" id="{BCDE6127-B2C4-4DB7-AEF7-78444E3F2CFD}"/>
              </a:ext>
            </a:extLst>
          </p:cNvPr>
          <p:cNvSpPr>
            <a:spLocks noChangeShapeType="1"/>
          </p:cNvSpPr>
          <p:nvPr/>
        </p:nvSpPr>
        <p:spPr bwMode="auto">
          <a:xfrm>
            <a:off x="5355083"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7" name="Line 874">
            <a:extLst>
              <a:ext uri="{FF2B5EF4-FFF2-40B4-BE49-F238E27FC236}">
                <a16:creationId xmlns:a16="http://schemas.microsoft.com/office/drawing/2014/main" xmlns="" id="{5A651AF4-645C-446E-AF0E-4B43FB5F29F2}"/>
              </a:ext>
            </a:extLst>
          </p:cNvPr>
          <p:cNvSpPr>
            <a:spLocks noChangeShapeType="1"/>
          </p:cNvSpPr>
          <p:nvPr/>
        </p:nvSpPr>
        <p:spPr bwMode="auto">
          <a:xfrm>
            <a:off x="5355083"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8" name="Line 10">
            <a:extLst>
              <a:ext uri="{FF2B5EF4-FFF2-40B4-BE49-F238E27FC236}">
                <a16:creationId xmlns:a16="http://schemas.microsoft.com/office/drawing/2014/main" xmlns="" id="{91854E56-9CA5-429D-8925-A7D928A594BC}"/>
              </a:ext>
            </a:extLst>
          </p:cNvPr>
          <p:cNvSpPr>
            <a:spLocks noChangeShapeType="1"/>
          </p:cNvSpPr>
          <p:nvPr/>
        </p:nvSpPr>
        <p:spPr bwMode="auto">
          <a:xfrm>
            <a:off x="5355083"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499" name="Line 249">
            <a:extLst>
              <a:ext uri="{FF2B5EF4-FFF2-40B4-BE49-F238E27FC236}">
                <a16:creationId xmlns:a16="http://schemas.microsoft.com/office/drawing/2014/main" xmlns="" id="{72E57B74-DF19-4536-BC10-3804EE0E0A20}"/>
              </a:ext>
            </a:extLst>
          </p:cNvPr>
          <p:cNvSpPr>
            <a:spLocks noChangeShapeType="1"/>
          </p:cNvSpPr>
          <p:nvPr/>
        </p:nvSpPr>
        <p:spPr bwMode="auto">
          <a:xfrm>
            <a:off x="5355083"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500" name="Line 874">
            <a:extLst>
              <a:ext uri="{FF2B5EF4-FFF2-40B4-BE49-F238E27FC236}">
                <a16:creationId xmlns:a16="http://schemas.microsoft.com/office/drawing/2014/main" xmlns="" id="{290988BA-F221-4FC1-9518-231E4A4C7CAE}"/>
              </a:ext>
            </a:extLst>
          </p:cNvPr>
          <p:cNvSpPr>
            <a:spLocks noChangeShapeType="1"/>
          </p:cNvSpPr>
          <p:nvPr/>
        </p:nvSpPr>
        <p:spPr bwMode="auto">
          <a:xfrm>
            <a:off x="5355083"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501" name="Line 249">
            <a:extLst>
              <a:ext uri="{FF2B5EF4-FFF2-40B4-BE49-F238E27FC236}">
                <a16:creationId xmlns:a16="http://schemas.microsoft.com/office/drawing/2014/main" xmlns="" id="{C82A772D-0FFD-4D0C-BE23-713F1569C958}"/>
              </a:ext>
            </a:extLst>
          </p:cNvPr>
          <p:cNvSpPr>
            <a:spLocks noChangeShapeType="1"/>
          </p:cNvSpPr>
          <p:nvPr/>
        </p:nvSpPr>
        <p:spPr bwMode="auto">
          <a:xfrm>
            <a:off x="5355083"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3502" name="Line 874">
            <a:extLst>
              <a:ext uri="{FF2B5EF4-FFF2-40B4-BE49-F238E27FC236}">
                <a16:creationId xmlns:a16="http://schemas.microsoft.com/office/drawing/2014/main" xmlns="" id="{57981298-F749-4ED6-A1CC-EAD29F2BCE59}"/>
              </a:ext>
            </a:extLst>
          </p:cNvPr>
          <p:cNvSpPr>
            <a:spLocks noChangeShapeType="1"/>
          </p:cNvSpPr>
          <p:nvPr/>
        </p:nvSpPr>
        <p:spPr bwMode="auto">
          <a:xfrm>
            <a:off x="5355083"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3503" name="组合 5">
            <a:extLst>
              <a:ext uri="{FF2B5EF4-FFF2-40B4-BE49-F238E27FC236}">
                <a16:creationId xmlns:a16="http://schemas.microsoft.com/office/drawing/2014/main" xmlns="" id="{279C36D8-5AA5-46FE-A021-F1E427CD2DCE}"/>
              </a:ext>
            </a:extLst>
          </p:cNvPr>
          <p:cNvGrpSpPr>
            <a:grpSpLocks/>
          </p:cNvGrpSpPr>
          <p:nvPr/>
        </p:nvGrpSpPr>
        <p:grpSpPr bwMode="auto">
          <a:xfrm>
            <a:off x="407368" y="1268760"/>
            <a:ext cx="5112568" cy="4824536"/>
            <a:chOff x="695398" y="1125013"/>
            <a:chExt cx="11377266" cy="2185762"/>
          </a:xfrm>
        </p:grpSpPr>
        <p:sp>
          <p:nvSpPr>
            <p:cNvPr id="7" name="任意多边形 6">
              <a:extLst>
                <a:ext uri="{FF2B5EF4-FFF2-40B4-BE49-F238E27FC236}">
                  <a16:creationId xmlns:a16="http://schemas.microsoft.com/office/drawing/2014/main" xmlns="" id="{0874573A-14CC-4E65-941A-3725ADEF4CF8}"/>
                </a:ext>
              </a:extLst>
            </p:cNvPr>
            <p:cNvSpPr/>
            <p:nvPr/>
          </p:nvSpPr>
          <p:spPr>
            <a:xfrm>
              <a:off x="695398" y="1125013"/>
              <a:ext cx="11377266" cy="720672"/>
            </a:xfrm>
            <a:custGeom>
              <a:avLst/>
              <a:gdLst>
                <a:gd name="connsiteX0" fmla="*/ 0 w 11377266"/>
                <a:gd name="connsiteY0" fmla="*/ 76483 h 458887"/>
                <a:gd name="connsiteX1" fmla="*/ 76483 w 11377266"/>
                <a:gd name="connsiteY1" fmla="*/ 0 h 458887"/>
                <a:gd name="connsiteX2" fmla="*/ 11300783 w 11377266"/>
                <a:gd name="connsiteY2" fmla="*/ 0 h 458887"/>
                <a:gd name="connsiteX3" fmla="*/ 11377266 w 11377266"/>
                <a:gd name="connsiteY3" fmla="*/ 76483 h 458887"/>
                <a:gd name="connsiteX4" fmla="*/ 11377266 w 11377266"/>
                <a:gd name="connsiteY4" fmla="*/ 382404 h 458887"/>
                <a:gd name="connsiteX5" fmla="*/ 11300783 w 11377266"/>
                <a:gd name="connsiteY5" fmla="*/ 458887 h 458887"/>
                <a:gd name="connsiteX6" fmla="*/ 76483 w 11377266"/>
                <a:gd name="connsiteY6" fmla="*/ 458887 h 458887"/>
                <a:gd name="connsiteX7" fmla="*/ 0 w 11377266"/>
                <a:gd name="connsiteY7" fmla="*/ 382404 h 458887"/>
                <a:gd name="connsiteX8" fmla="*/ 0 w 11377266"/>
                <a:gd name="connsiteY8" fmla="*/ 76483 h 4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7266" h="458887">
                  <a:moveTo>
                    <a:pt x="0" y="76483"/>
                  </a:moveTo>
                  <a:cubicBezTo>
                    <a:pt x="0" y="34243"/>
                    <a:pt x="34243" y="0"/>
                    <a:pt x="76483" y="0"/>
                  </a:cubicBezTo>
                  <a:lnTo>
                    <a:pt x="11300783" y="0"/>
                  </a:lnTo>
                  <a:cubicBezTo>
                    <a:pt x="11343023" y="0"/>
                    <a:pt x="11377266" y="34243"/>
                    <a:pt x="11377266" y="76483"/>
                  </a:cubicBezTo>
                  <a:lnTo>
                    <a:pt x="11377266" y="382404"/>
                  </a:lnTo>
                  <a:cubicBezTo>
                    <a:pt x="11377266" y="424644"/>
                    <a:pt x="11343023" y="458887"/>
                    <a:pt x="11300783" y="458887"/>
                  </a:cubicBezTo>
                  <a:lnTo>
                    <a:pt x="76483" y="458887"/>
                  </a:lnTo>
                  <a:cubicBezTo>
                    <a:pt x="34243" y="458887"/>
                    <a:pt x="0" y="424644"/>
                    <a:pt x="0" y="382404"/>
                  </a:cubicBezTo>
                  <a:lnTo>
                    <a:pt x="0" y="76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3361" tIns="83361" rIns="83361" bIns="83361" spcCol="1270" anchor="ctr"/>
            <a:lstStyle/>
            <a:p>
              <a:pPr defTabSz="711200" eaLnBrk="1" fontAlgn="auto" hangingPunct="1">
                <a:lnSpc>
                  <a:spcPct val="90000"/>
                </a:lnSpc>
                <a:spcAft>
                  <a:spcPct val="35000"/>
                </a:spcAft>
                <a:defRPr/>
              </a:pPr>
              <a:r>
                <a:rPr lang="zh-CN" b="1" dirty="0" smtClean="0">
                  <a:solidFill>
                    <a:schemeClr val="tx1"/>
                  </a:solidFill>
                  <a:latin typeface="微软雅黑" panose="020B0503020204020204" pitchFamily="34" charset="-122"/>
                  <a:ea typeface="微软雅黑" panose="020B0503020204020204" pitchFamily="34" charset="-122"/>
                </a:rPr>
                <a:t>基</a:t>
              </a:r>
              <a:r>
                <a:rPr lang="zh-CN" altLang="en-US" b="1" dirty="0" smtClean="0">
                  <a:solidFill>
                    <a:schemeClr val="tx1"/>
                  </a:solidFill>
                  <a:latin typeface="微软雅黑" panose="020B0503020204020204" pitchFamily="34" charset="-122"/>
                  <a:ea typeface="微软雅黑" panose="020B0503020204020204" pitchFamily="34" charset="-122"/>
                </a:rPr>
                <a:t>站</a:t>
              </a:r>
              <a:r>
                <a:rPr lang="zh-CN" b="1" dirty="0" smtClean="0">
                  <a:solidFill>
                    <a:schemeClr val="tx1"/>
                  </a:solidFill>
                  <a:latin typeface="微软雅黑" panose="020B0503020204020204" pitchFamily="34" charset="-122"/>
                  <a:ea typeface="微软雅黑" panose="020B0503020204020204" pitchFamily="34" charset="-122"/>
                </a:rPr>
                <a:t>配套</a:t>
              </a:r>
              <a:r>
                <a:rPr lang="zh-CN" b="1" dirty="0">
                  <a:solidFill>
                    <a:schemeClr val="tx1"/>
                  </a:solidFill>
                  <a:latin typeface="微软雅黑" panose="020B0503020204020204" pitchFamily="34" charset="-122"/>
                  <a:ea typeface="微软雅黑" panose="020B0503020204020204" pitchFamily="34" charset="-122"/>
                </a:rPr>
                <a:t>电力建议</a:t>
              </a:r>
              <a:r>
                <a:rPr lang="zh-CN" altLang="en-US" b="1" dirty="0" smtClean="0">
                  <a:solidFill>
                    <a:schemeClr val="tx1"/>
                  </a:solidFill>
                  <a:latin typeface="微软雅黑" panose="020B0503020204020204" pitchFamily="34" charset="-122"/>
                  <a:ea typeface="微软雅黑" panose="020B0503020204020204" pitchFamily="34" charset="-122"/>
                </a:rPr>
                <a:t>：</a:t>
              </a:r>
              <a:endParaRPr lang="en-US" altLang="zh-CN" b="1" dirty="0" smtClean="0">
                <a:solidFill>
                  <a:schemeClr val="tx1"/>
                </a:solidFill>
                <a:latin typeface="微软雅黑" panose="020B0503020204020204" pitchFamily="34" charset="-122"/>
                <a:ea typeface="微软雅黑" panose="020B0503020204020204" pitchFamily="34" charset="-122"/>
              </a:endParaRPr>
            </a:p>
            <a:p>
              <a:pPr defTabSz="711200" eaLnBrk="1" fontAlgn="auto" hangingPunct="1">
                <a:lnSpc>
                  <a:spcPct val="90000"/>
                </a:lnSpc>
                <a:spcAft>
                  <a:spcPct val="35000"/>
                </a:spcAft>
                <a:defRPr/>
              </a:pPr>
              <a:r>
                <a:rPr lang="zh-CN" dirty="0" smtClean="0">
                  <a:solidFill>
                    <a:schemeClr val="tx1"/>
                  </a:solidFill>
                  <a:latin typeface="微软雅黑" panose="020B0503020204020204" pitchFamily="34" charset="-122"/>
                  <a:ea typeface="微软雅黑" panose="020B0503020204020204" pitchFamily="34" charset="-122"/>
                </a:rPr>
                <a:t>每</a:t>
              </a:r>
              <a:r>
                <a:rPr lang="zh-CN" dirty="0">
                  <a:solidFill>
                    <a:schemeClr val="tx1"/>
                  </a:solidFill>
                  <a:latin typeface="微软雅黑" panose="020B0503020204020204" pitchFamily="34" charset="-122"/>
                  <a:ea typeface="微软雅黑" panose="020B0503020204020204" pitchFamily="34" charset="-122"/>
                </a:rPr>
                <a:t>站址考虑设备需求</a:t>
              </a:r>
              <a:r>
                <a:rPr lang="en-US" dirty="0">
                  <a:solidFill>
                    <a:schemeClr val="tx1"/>
                  </a:solidFill>
                  <a:latin typeface="微软雅黑" panose="020B0503020204020204" pitchFamily="34" charset="-122"/>
                  <a:ea typeface="微软雅黑" panose="020B0503020204020204" pitchFamily="34" charset="-122"/>
                </a:rPr>
                <a:t>17000</a:t>
              </a:r>
              <a:r>
                <a:rPr lang="zh-CN" dirty="0" smtClean="0">
                  <a:solidFill>
                    <a:schemeClr val="tx1"/>
                  </a:solidFill>
                  <a:latin typeface="微软雅黑" panose="020B0503020204020204" pitchFamily="34" charset="-122"/>
                  <a:ea typeface="微软雅黑" panose="020B0503020204020204" pitchFamily="34" charset="-122"/>
                </a:rPr>
                <a:t>瓦</a:t>
              </a:r>
              <a:endParaRPr lang="zh-CN" dirty="0">
                <a:solidFill>
                  <a:schemeClr val="tx1"/>
                </a:solidFill>
                <a:latin typeface="微软雅黑" panose="020B0503020204020204" pitchFamily="34" charset="-122"/>
                <a:ea typeface="微软雅黑" panose="020B0503020204020204" pitchFamily="34" charset="-122"/>
              </a:endParaRPr>
            </a:p>
          </p:txBody>
        </p:sp>
        <p:sp>
          <p:nvSpPr>
            <p:cNvPr id="8" name="任意多边形 7">
              <a:extLst>
                <a:ext uri="{FF2B5EF4-FFF2-40B4-BE49-F238E27FC236}">
                  <a16:creationId xmlns:a16="http://schemas.microsoft.com/office/drawing/2014/main" xmlns="" id="{2D2A3097-6D73-402D-9BC6-5F41E6D6EE98}"/>
                </a:ext>
              </a:extLst>
            </p:cNvPr>
            <p:cNvSpPr/>
            <p:nvPr/>
          </p:nvSpPr>
          <p:spPr>
            <a:xfrm>
              <a:off x="695398" y="1844814"/>
              <a:ext cx="11377266" cy="748119"/>
            </a:xfrm>
            <a:custGeom>
              <a:avLst/>
              <a:gdLst>
                <a:gd name="connsiteX0" fmla="*/ 0 w 11377266"/>
                <a:gd name="connsiteY0" fmla="*/ 76483 h 458887"/>
                <a:gd name="connsiteX1" fmla="*/ 76483 w 11377266"/>
                <a:gd name="connsiteY1" fmla="*/ 0 h 458887"/>
                <a:gd name="connsiteX2" fmla="*/ 11300783 w 11377266"/>
                <a:gd name="connsiteY2" fmla="*/ 0 h 458887"/>
                <a:gd name="connsiteX3" fmla="*/ 11377266 w 11377266"/>
                <a:gd name="connsiteY3" fmla="*/ 76483 h 458887"/>
                <a:gd name="connsiteX4" fmla="*/ 11377266 w 11377266"/>
                <a:gd name="connsiteY4" fmla="*/ 382404 h 458887"/>
                <a:gd name="connsiteX5" fmla="*/ 11300783 w 11377266"/>
                <a:gd name="connsiteY5" fmla="*/ 458887 h 458887"/>
                <a:gd name="connsiteX6" fmla="*/ 76483 w 11377266"/>
                <a:gd name="connsiteY6" fmla="*/ 458887 h 458887"/>
                <a:gd name="connsiteX7" fmla="*/ 0 w 11377266"/>
                <a:gd name="connsiteY7" fmla="*/ 382404 h 458887"/>
                <a:gd name="connsiteX8" fmla="*/ 0 w 11377266"/>
                <a:gd name="connsiteY8" fmla="*/ 76483 h 4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7266" h="458887">
                  <a:moveTo>
                    <a:pt x="0" y="76483"/>
                  </a:moveTo>
                  <a:cubicBezTo>
                    <a:pt x="0" y="34243"/>
                    <a:pt x="34243" y="0"/>
                    <a:pt x="76483" y="0"/>
                  </a:cubicBezTo>
                  <a:lnTo>
                    <a:pt x="11300783" y="0"/>
                  </a:lnTo>
                  <a:cubicBezTo>
                    <a:pt x="11343023" y="0"/>
                    <a:pt x="11377266" y="34243"/>
                    <a:pt x="11377266" y="76483"/>
                  </a:cubicBezTo>
                  <a:lnTo>
                    <a:pt x="11377266" y="382404"/>
                  </a:lnTo>
                  <a:cubicBezTo>
                    <a:pt x="11377266" y="424644"/>
                    <a:pt x="11343023" y="458887"/>
                    <a:pt x="11300783" y="458887"/>
                  </a:cubicBezTo>
                  <a:lnTo>
                    <a:pt x="76483" y="458887"/>
                  </a:lnTo>
                  <a:cubicBezTo>
                    <a:pt x="34243" y="458887"/>
                    <a:pt x="0" y="424644"/>
                    <a:pt x="0" y="382404"/>
                  </a:cubicBezTo>
                  <a:lnTo>
                    <a:pt x="0" y="76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83361" tIns="83361" rIns="83361" bIns="83361" spcCol="1270" anchor="ctr"/>
            <a:lstStyle/>
            <a:p>
              <a:pPr defTabSz="711200" eaLnBrk="1" fontAlgn="auto" hangingPunct="1">
                <a:lnSpc>
                  <a:spcPct val="90000"/>
                </a:lnSpc>
                <a:spcAft>
                  <a:spcPct val="35000"/>
                </a:spcAft>
                <a:defRPr/>
              </a:pPr>
              <a:r>
                <a:rPr lang="zh-CN" altLang="en-US" b="1" dirty="0">
                  <a:solidFill>
                    <a:schemeClr val="tx1"/>
                  </a:solidFill>
                  <a:latin typeface="微软雅黑" panose="020B0503020204020204" pitchFamily="34" charset="-122"/>
                  <a:ea typeface="微软雅黑" panose="020B0503020204020204" pitchFamily="34" charset="-122"/>
                </a:rPr>
                <a:t>占地需求</a:t>
              </a:r>
              <a:r>
                <a:rPr lang="zh-CN" altLang="en-US" b="1" dirty="0" smtClean="0">
                  <a:solidFill>
                    <a:schemeClr val="tx1"/>
                  </a:solidFill>
                  <a:latin typeface="微软雅黑" panose="020B0503020204020204" pitchFamily="34" charset="-122"/>
                  <a:ea typeface="微软雅黑" panose="020B0503020204020204" pitchFamily="34" charset="-122"/>
                </a:rPr>
                <a:t>：</a:t>
              </a:r>
              <a:endParaRPr lang="en-US" altLang="zh-CN" b="1" dirty="0" smtClean="0">
                <a:solidFill>
                  <a:schemeClr val="tx1"/>
                </a:solidFill>
                <a:latin typeface="微软雅黑" panose="020B0503020204020204" pitchFamily="34" charset="-122"/>
                <a:ea typeface="微软雅黑" panose="020B0503020204020204" pitchFamily="34" charset="-122"/>
              </a:endParaRPr>
            </a:p>
            <a:p>
              <a:pPr defTabSz="711200" eaLnBrk="1" fontAlgn="auto" hangingPunct="1">
                <a:lnSpc>
                  <a:spcPct val="150000"/>
                </a:lnSpc>
                <a:spcAft>
                  <a:spcPct val="35000"/>
                </a:spcAft>
                <a:defRPr/>
              </a:pPr>
              <a:r>
                <a:rPr lang="zh-CN" dirty="0" smtClean="0">
                  <a:solidFill>
                    <a:schemeClr val="tx1"/>
                  </a:solidFill>
                  <a:latin typeface="微软雅黑" panose="020B0503020204020204" pitchFamily="34" charset="-122"/>
                  <a:ea typeface="微软雅黑" panose="020B0503020204020204" pitchFamily="34" charset="-122"/>
                </a:rPr>
                <a:t>每</a:t>
              </a:r>
              <a:r>
                <a:rPr lang="zh-CN" dirty="0">
                  <a:solidFill>
                    <a:schemeClr val="tx1"/>
                  </a:solidFill>
                  <a:latin typeface="微软雅黑" panose="020B0503020204020204" pitchFamily="34" charset="-122"/>
                  <a:ea typeface="微软雅黑" panose="020B0503020204020204" pitchFamily="34" charset="-122"/>
                </a:rPr>
                <a:t>站点机房面积至少</a:t>
              </a:r>
              <a:r>
                <a:rPr lang="en-US" dirty="0">
                  <a:solidFill>
                    <a:schemeClr val="tx1"/>
                  </a:solidFill>
                  <a:latin typeface="微软雅黑" panose="020B0503020204020204" pitchFamily="34" charset="-122"/>
                  <a:ea typeface="微软雅黑" panose="020B0503020204020204" pitchFamily="34" charset="-122"/>
                </a:rPr>
                <a:t>20</a:t>
              </a:r>
              <a:r>
                <a:rPr lang="zh-CN" dirty="0">
                  <a:solidFill>
                    <a:schemeClr val="tx1"/>
                  </a:solidFill>
                  <a:latin typeface="微软雅黑" panose="020B0503020204020204" pitchFamily="34" charset="-122"/>
                  <a:ea typeface="微软雅黑" panose="020B0503020204020204" pitchFamily="34" charset="-122"/>
                </a:rPr>
                <a:t>平方米</a:t>
              </a:r>
              <a:r>
                <a:rPr lang="zh-CN" altLang="en-US" dirty="0">
                  <a:solidFill>
                    <a:schemeClr val="tx1"/>
                  </a:solidFill>
                  <a:latin typeface="微软雅黑" panose="020B0503020204020204" pitchFamily="34" charset="-122"/>
                  <a:ea typeface="微软雅黑" panose="020B0503020204020204" pitchFamily="34" charset="-122"/>
                </a:rPr>
                <a:t>；</a:t>
              </a:r>
              <a:r>
                <a:rPr lang="zh-CN" dirty="0">
                  <a:solidFill>
                    <a:schemeClr val="tx1"/>
                  </a:solidFill>
                  <a:latin typeface="微软雅黑" panose="020B0503020204020204" pitchFamily="34" charset="-122"/>
                  <a:ea typeface="微软雅黑" panose="020B0503020204020204" pitchFamily="34" charset="-122"/>
                </a:rPr>
                <a:t>如果采用一体化机柜（尺寸</a:t>
              </a:r>
              <a:r>
                <a:rPr lang="en-US" dirty="0">
                  <a:solidFill>
                    <a:schemeClr val="tx1"/>
                  </a:solidFill>
                  <a:latin typeface="微软雅黑" panose="020B0503020204020204" pitchFamily="34" charset="-122"/>
                  <a:ea typeface="微软雅黑" panose="020B0503020204020204" pitchFamily="34" charset="-122"/>
                </a:rPr>
                <a:t>3.1*1.35m</a:t>
              </a:r>
              <a:r>
                <a:rPr lang="zh-CN" dirty="0">
                  <a:solidFill>
                    <a:schemeClr val="tx1"/>
                  </a:solidFill>
                  <a:latin typeface="微软雅黑" panose="020B0503020204020204" pitchFamily="34" charset="-122"/>
                  <a:ea typeface="微软雅黑" panose="020B0503020204020204" pitchFamily="34" charset="-122"/>
                </a:rPr>
                <a:t>），占地面积至少为</a:t>
              </a:r>
              <a:r>
                <a:rPr lang="en-US" dirty="0">
                  <a:solidFill>
                    <a:schemeClr val="tx1"/>
                  </a:solidFill>
                  <a:latin typeface="微软雅黑" panose="020B0503020204020204" pitchFamily="34" charset="-122"/>
                  <a:ea typeface="微软雅黑" panose="020B0503020204020204" pitchFamily="34" charset="-122"/>
                </a:rPr>
                <a:t>5</a:t>
              </a:r>
              <a:r>
                <a:rPr lang="zh-CN" dirty="0" smtClean="0">
                  <a:solidFill>
                    <a:schemeClr val="tx1"/>
                  </a:solidFill>
                  <a:latin typeface="微软雅黑" panose="020B0503020204020204" pitchFamily="34" charset="-122"/>
                  <a:ea typeface="微软雅黑" panose="020B0503020204020204" pitchFamily="34" charset="-122"/>
                </a:rPr>
                <a:t>平方米</a:t>
              </a:r>
              <a:endParaRPr lang="zh-CN" dirty="0">
                <a:solidFill>
                  <a:schemeClr val="tx1"/>
                </a:solidFill>
                <a:latin typeface="微软雅黑" panose="020B0503020204020204" pitchFamily="34" charset="-122"/>
                <a:ea typeface="微软雅黑" panose="020B0503020204020204" pitchFamily="34" charset="-122"/>
              </a:endParaRPr>
            </a:p>
          </p:txBody>
        </p:sp>
        <p:sp>
          <p:nvSpPr>
            <p:cNvPr id="9" name="任意多边形 8">
              <a:extLst>
                <a:ext uri="{FF2B5EF4-FFF2-40B4-BE49-F238E27FC236}">
                  <a16:creationId xmlns:a16="http://schemas.microsoft.com/office/drawing/2014/main" xmlns="" id="{A117D9A3-8F2C-4DB7-B934-EB27D56C9E88}"/>
                </a:ext>
              </a:extLst>
            </p:cNvPr>
            <p:cNvSpPr/>
            <p:nvPr/>
          </p:nvSpPr>
          <p:spPr>
            <a:xfrm>
              <a:off x="695398" y="2564616"/>
              <a:ext cx="11377266" cy="746159"/>
            </a:xfrm>
            <a:custGeom>
              <a:avLst/>
              <a:gdLst>
                <a:gd name="connsiteX0" fmla="*/ 0 w 11377266"/>
                <a:gd name="connsiteY0" fmla="*/ 76483 h 458887"/>
                <a:gd name="connsiteX1" fmla="*/ 76483 w 11377266"/>
                <a:gd name="connsiteY1" fmla="*/ 0 h 458887"/>
                <a:gd name="connsiteX2" fmla="*/ 11300783 w 11377266"/>
                <a:gd name="connsiteY2" fmla="*/ 0 h 458887"/>
                <a:gd name="connsiteX3" fmla="*/ 11377266 w 11377266"/>
                <a:gd name="connsiteY3" fmla="*/ 76483 h 458887"/>
                <a:gd name="connsiteX4" fmla="*/ 11377266 w 11377266"/>
                <a:gd name="connsiteY4" fmla="*/ 382404 h 458887"/>
                <a:gd name="connsiteX5" fmla="*/ 11300783 w 11377266"/>
                <a:gd name="connsiteY5" fmla="*/ 458887 h 458887"/>
                <a:gd name="connsiteX6" fmla="*/ 76483 w 11377266"/>
                <a:gd name="connsiteY6" fmla="*/ 458887 h 458887"/>
                <a:gd name="connsiteX7" fmla="*/ 0 w 11377266"/>
                <a:gd name="connsiteY7" fmla="*/ 382404 h 458887"/>
                <a:gd name="connsiteX8" fmla="*/ 0 w 11377266"/>
                <a:gd name="connsiteY8" fmla="*/ 76483 h 4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7266" h="458887">
                  <a:moveTo>
                    <a:pt x="0" y="76483"/>
                  </a:moveTo>
                  <a:cubicBezTo>
                    <a:pt x="0" y="34243"/>
                    <a:pt x="34243" y="0"/>
                    <a:pt x="76483" y="0"/>
                  </a:cubicBezTo>
                  <a:lnTo>
                    <a:pt x="11300783" y="0"/>
                  </a:lnTo>
                  <a:cubicBezTo>
                    <a:pt x="11343023" y="0"/>
                    <a:pt x="11377266" y="34243"/>
                    <a:pt x="11377266" y="76483"/>
                  </a:cubicBezTo>
                  <a:lnTo>
                    <a:pt x="11377266" y="382404"/>
                  </a:lnTo>
                  <a:cubicBezTo>
                    <a:pt x="11377266" y="424644"/>
                    <a:pt x="11343023" y="458887"/>
                    <a:pt x="11300783" y="458887"/>
                  </a:cubicBezTo>
                  <a:lnTo>
                    <a:pt x="76483" y="458887"/>
                  </a:lnTo>
                  <a:cubicBezTo>
                    <a:pt x="34243" y="458887"/>
                    <a:pt x="0" y="424644"/>
                    <a:pt x="0" y="382404"/>
                  </a:cubicBezTo>
                  <a:lnTo>
                    <a:pt x="0" y="76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981" tIns="90981" rIns="90981" bIns="90981" spcCol="1270" anchor="ctr"/>
            <a:lstStyle/>
            <a:p>
              <a:pPr defTabSz="800100" eaLnBrk="1" fontAlgn="auto" hangingPunct="1">
                <a:lnSpc>
                  <a:spcPct val="90000"/>
                </a:lnSpc>
                <a:spcAft>
                  <a:spcPct val="35000"/>
                </a:spcAft>
                <a:defRPr/>
              </a:pPr>
              <a:r>
                <a:rPr lang="zh-CN" altLang="en-US" b="1" dirty="0">
                  <a:solidFill>
                    <a:schemeClr val="tx1"/>
                  </a:solidFill>
                  <a:latin typeface="微软雅黑" panose="020B0503020204020204" pitchFamily="34" charset="-122"/>
                  <a:ea typeface="微软雅黑" panose="020B0503020204020204" pitchFamily="34" charset="-122"/>
                </a:rPr>
                <a:t>基站规划规模</a:t>
              </a:r>
              <a:r>
                <a:rPr lang="zh-CN" altLang="en-US" b="1" dirty="0" smtClean="0">
                  <a:solidFill>
                    <a:schemeClr val="tx1"/>
                  </a:solidFill>
                  <a:latin typeface="微软雅黑" panose="020B0503020204020204" pitchFamily="34" charset="-122"/>
                  <a:ea typeface="微软雅黑" panose="020B0503020204020204" pitchFamily="34" charset="-122"/>
                </a:rPr>
                <a:t>：</a:t>
              </a:r>
              <a:endParaRPr lang="en-US" altLang="zh-CN" b="1" dirty="0" smtClean="0">
                <a:solidFill>
                  <a:schemeClr val="tx1"/>
                </a:solidFill>
                <a:latin typeface="微软雅黑" panose="020B0503020204020204" pitchFamily="34" charset="-122"/>
                <a:ea typeface="微软雅黑" panose="020B0503020204020204" pitchFamily="34" charset="-122"/>
              </a:endParaRPr>
            </a:p>
            <a:p>
              <a:pPr defTabSz="800100" eaLnBrk="1" fontAlgn="auto" hangingPunct="1">
                <a:lnSpc>
                  <a:spcPct val="150000"/>
                </a:lnSpc>
                <a:spcAft>
                  <a:spcPct val="35000"/>
                </a:spcAft>
                <a:defRPr/>
              </a:pPr>
              <a:r>
                <a:rPr lang="zh-CN" altLang="en-US" dirty="0" smtClean="0">
                  <a:solidFill>
                    <a:schemeClr val="tx1"/>
                  </a:solidFill>
                  <a:latin typeface="微软雅黑" panose="020B0503020204020204" pitchFamily="34" charset="-122"/>
                  <a:ea typeface="微软雅黑" panose="020B0503020204020204" pitchFamily="34" charset="-122"/>
                </a:rPr>
                <a:t>平顶山市</a:t>
              </a:r>
              <a:r>
                <a:rPr lang="zh-CN" altLang="en-US" dirty="0">
                  <a:solidFill>
                    <a:schemeClr val="tx1"/>
                  </a:solidFill>
                  <a:latin typeface="微软雅黑" panose="020B0503020204020204" pitchFamily="34" charset="-122"/>
                  <a:ea typeface="微软雅黑" panose="020B0503020204020204" pitchFamily="34" charset="-122"/>
                </a:rPr>
                <a:t>域共规划</a:t>
              </a:r>
              <a:r>
                <a:rPr lang="en-US" altLang="en-US" dirty="0">
                  <a:solidFill>
                    <a:schemeClr val="tx1"/>
                  </a:solidFill>
                  <a:latin typeface="微软雅黑" panose="020B0503020204020204" pitchFamily="34" charset="-122"/>
                  <a:ea typeface="微软雅黑" panose="020B0503020204020204" pitchFamily="34" charset="-122"/>
                </a:rPr>
                <a:t>5G</a:t>
              </a:r>
              <a:r>
                <a:rPr lang="zh-CN" altLang="en-US" dirty="0">
                  <a:solidFill>
                    <a:schemeClr val="tx1"/>
                  </a:solidFill>
                  <a:latin typeface="微软雅黑" panose="020B0503020204020204" pitchFamily="34" charset="-122"/>
                  <a:ea typeface="微软雅黑" panose="020B0503020204020204" pitchFamily="34" charset="-122"/>
                </a:rPr>
                <a:t>站</a:t>
              </a:r>
              <a:r>
                <a:rPr lang="zh-CN" altLang="en-US" dirty="0" smtClean="0">
                  <a:solidFill>
                    <a:schemeClr val="tx1"/>
                  </a:solidFill>
                  <a:latin typeface="微软雅黑" panose="020B0503020204020204" pitchFamily="34" charset="-122"/>
                  <a:ea typeface="微软雅黑" panose="020B0503020204020204" pitchFamily="34" charset="-122"/>
                </a:rPr>
                <a:t>址</a:t>
              </a:r>
              <a:r>
                <a:rPr lang="en-US" altLang="zh-CN" dirty="0" smtClean="0">
                  <a:solidFill>
                    <a:schemeClr val="tx1"/>
                  </a:solidFill>
                  <a:latin typeface="微软雅黑" panose="020B0503020204020204" pitchFamily="34" charset="-122"/>
                  <a:ea typeface="微软雅黑" panose="020B0503020204020204" pitchFamily="34" charset="-122"/>
                </a:rPr>
                <a:t>9238</a:t>
              </a:r>
              <a:r>
                <a:rPr lang="zh-CN" altLang="en-US" dirty="0" smtClean="0">
                  <a:solidFill>
                    <a:schemeClr val="tx1"/>
                  </a:solidFill>
                  <a:latin typeface="微软雅黑" panose="020B0503020204020204" pitchFamily="34" charset="-122"/>
                  <a:ea typeface="微软雅黑" panose="020B0503020204020204" pitchFamily="34" charset="-122"/>
                </a:rPr>
                <a:t>座</a:t>
              </a:r>
              <a:r>
                <a:rPr lang="zh-CN" altLang="en-US" dirty="0">
                  <a:solidFill>
                    <a:schemeClr val="tx1"/>
                  </a:solidFill>
                  <a:latin typeface="微软雅黑" panose="020B0503020204020204" pitchFamily="34" charset="-122"/>
                  <a:ea typeface="微软雅黑" panose="020B0503020204020204" pitchFamily="34" charset="-122"/>
                </a:rPr>
                <a:t>，其中利旧基</a:t>
              </a:r>
              <a:r>
                <a:rPr lang="zh-CN" altLang="en-US" dirty="0" smtClean="0">
                  <a:solidFill>
                    <a:schemeClr val="tx1"/>
                  </a:solidFill>
                  <a:latin typeface="微软雅黑" panose="020B0503020204020204" pitchFamily="34" charset="-122"/>
                  <a:ea typeface="微软雅黑" panose="020B0503020204020204" pitchFamily="34" charset="-122"/>
                </a:rPr>
                <a:t>站</a:t>
              </a:r>
              <a:r>
                <a:rPr lang="en-US" altLang="zh-CN" dirty="0" smtClean="0">
                  <a:solidFill>
                    <a:schemeClr val="tx1"/>
                  </a:solidFill>
                  <a:latin typeface="微软雅黑" panose="020B0503020204020204" pitchFamily="34" charset="-122"/>
                  <a:ea typeface="微软雅黑" panose="020B0503020204020204" pitchFamily="34" charset="-122"/>
                </a:rPr>
                <a:t>5194</a:t>
              </a:r>
              <a:r>
                <a:rPr lang="zh-CN" altLang="en-US" dirty="0" smtClean="0">
                  <a:solidFill>
                    <a:schemeClr val="tx1"/>
                  </a:solidFill>
                  <a:latin typeface="微软雅黑" panose="020B0503020204020204" pitchFamily="34" charset="-122"/>
                  <a:ea typeface="微软雅黑" panose="020B0503020204020204" pitchFamily="34" charset="-122"/>
                </a:rPr>
                <a:t>座</a:t>
              </a:r>
              <a:r>
                <a:rPr lang="zh-CN" altLang="en-US" dirty="0">
                  <a:solidFill>
                    <a:schemeClr val="tx1"/>
                  </a:solidFill>
                  <a:latin typeface="微软雅黑" panose="020B0503020204020204" pitchFamily="34" charset="-122"/>
                  <a:ea typeface="微软雅黑" panose="020B0503020204020204" pitchFamily="34" charset="-122"/>
                </a:rPr>
                <a:t>，新建基</a:t>
              </a:r>
              <a:r>
                <a:rPr lang="zh-CN" altLang="en-US" dirty="0" smtClean="0">
                  <a:solidFill>
                    <a:schemeClr val="tx1"/>
                  </a:solidFill>
                  <a:latin typeface="微软雅黑" panose="020B0503020204020204" pitchFamily="34" charset="-122"/>
                  <a:ea typeface="微软雅黑" panose="020B0503020204020204" pitchFamily="34" charset="-122"/>
                </a:rPr>
                <a:t>站</a:t>
              </a:r>
              <a:r>
                <a:rPr lang="en-US" altLang="zh-CN" dirty="0" smtClean="0">
                  <a:solidFill>
                    <a:schemeClr val="tx1"/>
                  </a:solidFill>
                  <a:latin typeface="微软雅黑" panose="020B0503020204020204" pitchFamily="34" charset="-122"/>
                  <a:ea typeface="微软雅黑" panose="020B0503020204020204" pitchFamily="34" charset="-122"/>
                </a:rPr>
                <a:t>4044</a:t>
              </a:r>
              <a:r>
                <a:rPr lang="zh-CN" altLang="en-US" dirty="0" smtClean="0">
                  <a:solidFill>
                    <a:schemeClr val="tx1"/>
                  </a:solidFill>
                  <a:latin typeface="微软雅黑" panose="020B0503020204020204" pitchFamily="34" charset="-122"/>
                  <a:ea typeface="微软雅黑" panose="020B0503020204020204" pitchFamily="34" charset="-122"/>
                </a:rPr>
                <a:t>座</a:t>
              </a:r>
              <a:endParaRPr lang="zh-CN" dirty="0">
                <a:solidFill>
                  <a:schemeClr val="tx1"/>
                </a:solidFill>
                <a:latin typeface="微软雅黑" panose="020B0503020204020204" pitchFamily="34" charset="-122"/>
                <a:ea typeface="微软雅黑" panose="020B0503020204020204" pitchFamily="34" charset="-122"/>
              </a:endParaRPr>
            </a:p>
          </p:txBody>
        </p:sp>
      </p:grpSp>
      <p:graphicFrame>
        <p:nvGraphicFramePr>
          <p:cNvPr id="3" name="表格 2"/>
          <p:cNvGraphicFramePr>
            <a:graphicFrameLocks noGrp="1"/>
          </p:cNvGraphicFramePr>
          <p:nvPr>
            <p:extLst>
              <p:ext uri="{D42A27DB-BD31-4B8C-83A1-F6EECF244321}">
                <p14:modId xmlns:p14="http://schemas.microsoft.com/office/powerpoint/2010/main" val="1874800076"/>
              </p:ext>
            </p:extLst>
          </p:nvPr>
        </p:nvGraphicFramePr>
        <p:xfrm>
          <a:off x="5879975" y="1268760"/>
          <a:ext cx="5952964" cy="4824534"/>
        </p:xfrm>
        <a:graphic>
          <a:graphicData uri="http://schemas.openxmlformats.org/drawingml/2006/table">
            <a:tbl>
              <a:tblPr firstRow="1" bandRow="1">
                <a:tableStyleId>{5C22544A-7EE6-4342-B048-85BDC9FD1C3A}</a:tableStyleId>
              </a:tblPr>
              <a:tblGrid>
                <a:gridCol w="1488241"/>
                <a:gridCol w="1488241"/>
                <a:gridCol w="1488241"/>
                <a:gridCol w="1488241"/>
              </a:tblGrid>
              <a:tr h="804089">
                <a:tc rowSpan="2">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规划期</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US" sz="1600" u="none" strike="noStrike">
                          <a:effectLst/>
                          <a:latin typeface="微软雅黑" panose="020B0503020204020204" pitchFamily="34" charset="-122"/>
                          <a:ea typeface="微软雅黑" panose="020B0503020204020204" pitchFamily="34" charset="-122"/>
                        </a:rPr>
                        <a:t>5G基站需求数量（座）</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rowSpan="2">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合计</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4089">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利旧基站</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新增基站</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r h="804089">
                <a:tc>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规划近期</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2785</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1738</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4523</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4089">
                <a:tc>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规划中期</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1264</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1871</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3135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4089">
                <a:tc>
                  <a:txBody>
                    <a:bodyPr/>
                    <a:lstStyle/>
                    <a:p>
                      <a:pPr algn="ctr" fontAlgn="ctr"/>
                      <a:r>
                        <a:rPr lang="zh-CN" sz="1600" u="none" strike="noStrike">
                          <a:effectLst/>
                          <a:latin typeface="微软雅黑" panose="020B0503020204020204" pitchFamily="34" charset="-122"/>
                          <a:ea typeface="微软雅黑" panose="020B0503020204020204" pitchFamily="34" charset="-122"/>
                        </a:rPr>
                        <a:t>规划远期</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1145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435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1580</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4089">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合计</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5194</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4044</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9238</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0"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19</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xmlns="" id="{8455BC9F-94E7-44B5-A997-8C7997B37415}"/>
              </a:ext>
            </a:extLst>
          </p:cNvPr>
          <p:cNvSpPr/>
          <p:nvPr/>
        </p:nvSpPr>
        <p:spPr>
          <a:xfrm>
            <a:off x="1958975" y="2638425"/>
            <a:ext cx="1638300" cy="1708150"/>
          </a:xfrm>
          <a:prstGeom prst="rect">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r>
              <a:rPr lang="en-US" altLang="zh-CN" sz="13800" kern="0" dirty="0">
                <a:solidFill>
                  <a:prstClr val="white"/>
                </a:solidFill>
                <a:latin typeface="微软雅黑" panose="020B0503020204020204" pitchFamily="34" charset="-122"/>
                <a:ea typeface="微软雅黑" panose="020B0503020204020204" pitchFamily="34" charset="-122"/>
              </a:rPr>
              <a:t>C</a:t>
            </a:r>
            <a:endParaRPr lang="zh-CN" altLang="en-US" sz="13800" kern="0" dirty="0">
              <a:solidFill>
                <a:prstClr val="white"/>
              </a:solidFill>
              <a:latin typeface="微软雅黑" panose="020B0503020204020204" pitchFamily="34" charset="-122"/>
              <a:ea typeface="微软雅黑" panose="020B0503020204020204" pitchFamily="34" charset="-122"/>
            </a:endParaRPr>
          </a:p>
        </p:txBody>
      </p:sp>
      <p:sp>
        <p:nvSpPr>
          <p:cNvPr id="30723" name="文本框 4">
            <a:extLst>
              <a:ext uri="{FF2B5EF4-FFF2-40B4-BE49-F238E27FC236}">
                <a16:creationId xmlns:a16="http://schemas.microsoft.com/office/drawing/2014/main" xmlns="" id="{7DC215DA-D1AE-42B6-9036-D245945D04B9}"/>
              </a:ext>
            </a:extLst>
          </p:cNvPr>
          <p:cNvSpPr txBox="1">
            <a:spLocks noChangeArrowheads="1"/>
          </p:cNvSpPr>
          <p:nvPr/>
        </p:nvSpPr>
        <p:spPr bwMode="auto">
          <a:xfrm>
            <a:off x="3754438" y="2968625"/>
            <a:ext cx="10858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a:solidFill>
                  <a:srgbClr val="C00000"/>
                </a:solidFill>
                <a:latin typeface="微软雅黑" panose="020B0503020204020204" pitchFamily="34" charset="-122"/>
                <a:ea typeface="微软雅黑" panose="020B0503020204020204" pitchFamily="34" charset="-122"/>
              </a:rPr>
              <a:t>提纲</a:t>
            </a:r>
          </a:p>
        </p:txBody>
      </p:sp>
      <p:sp>
        <p:nvSpPr>
          <p:cNvPr id="30724" name="文本框 5">
            <a:extLst>
              <a:ext uri="{FF2B5EF4-FFF2-40B4-BE49-F238E27FC236}">
                <a16:creationId xmlns:a16="http://schemas.microsoft.com/office/drawing/2014/main" xmlns="" id="{3F94A6F0-1D63-4295-AC5F-BD33ED63CF2C}"/>
              </a:ext>
            </a:extLst>
          </p:cNvPr>
          <p:cNvSpPr txBox="1">
            <a:spLocks noChangeArrowheads="1"/>
          </p:cNvSpPr>
          <p:nvPr/>
        </p:nvSpPr>
        <p:spPr bwMode="auto">
          <a:xfrm>
            <a:off x="3687763" y="3703638"/>
            <a:ext cx="148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0070C0"/>
                </a:solidFill>
                <a:latin typeface="微软雅黑" panose="020B0503020204020204" pitchFamily="34" charset="-122"/>
                <a:ea typeface="微软雅黑" panose="020B0503020204020204" pitchFamily="34" charset="-122"/>
              </a:rPr>
              <a:t>ontent</a:t>
            </a:r>
            <a:endParaRPr lang="zh-CN" altLang="en-US" sz="3200">
              <a:solidFill>
                <a:srgbClr val="0070C0"/>
              </a:solidFill>
              <a:latin typeface="微软雅黑" panose="020B0503020204020204" pitchFamily="34" charset="-122"/>
              <a:ea typeface="微软雅黑" panose="020B0503020204020204" pitchFamily="34" charset="-122"/>
            </a:endParaRPr>
          </a:p>
        </p:txBody>
      </p:sp>
      <p:cxnSp>
        <p:nvCxnSpPr>
          <p:cNvPr id="30725" name="直接连接符 7">
            <a:extLst>
              <a:ext uri="{FF2B5EF4-FFF2-40B4-BE49-F238E27FC236}">
                <a16:creationId xmlns:a16="http://schemas.microsoft.com/office/drawing/2014/main" xmlns="" id="{4D95FC54-114C-4534-B9B8-6D139646A1DB}"/>
              </a:ext>
            </a:extLst>
          </p:cNvPr>
          <p:cNvCxnSpPr>
            <a:cxnSpLocks noChangeShapeType="1"/>
          </p:cNvCxnSpPr>
          <p:nvPr/>
        </p:nvCxnSpPr>
        <p:spPr bwMode="auto">
          <a:xfrm>
            <a:off x="5211763" y="1412875"/>
            <a:ext cx="0" cy="4895850"/>
          </a:xfrm>
          <a:prstGeom prst="line">
            <a:avLst/>
          </a:prstGeom>
          <a:noFill/>
          <a:ln w="57150" algn="ctr">
            <a:solidFill>
              <a:srgbClr val="4A7EBB"/>
            </a:solidFill>
            <a:round/>
            <a:headEnd/>
            <a:tailEnd/>
          </a:ln>
          <a:extLst>
            <a:ext uri="{909E8E84-426E-40DD-AFC4-6F175D3DCCD1}">
              <a14:hiddenFill xmlns:a14="http://schemas.microsoft.com/office/drawing/2010/main">
                <a:noFill/>
              </a14:hiddenFill>
            </a:ext>
          </a:extLst>
        </p:spPr>
      </p:cxnSp>
      <p:cxnSp>
        <p:nvCxnSpPr>
          <p:cNvPr id="30726" name="直接连接符 8">
            <a:extLst>
              <a:ext uri="{FF2B5EF4-FFF2-40B4-BE49-F238E27FC236}">
                <a16:creationId xmlns:a16="http://schemas.microsoft.com/office/drawing/2014/main" xmlns="" id="{659D840C-290E-4702-84C9-CCA697D8BF41}"/>
              </a:ext>
            </a:extLst>
          </p:cNvPr>
          <p:cNvCxnSpPr>
            <a:cxnSpLocks noChangeShapeType="1"/>
          </p:cNvCxnSpPr>
          <p:nvPr/>
        </p:nvCxnSpPr>
        <p:spPr bwMode="auto">
          <a:xfrm>
            <a:off x="5286375" y="1412875"/>
            <a:ext cx="11113" cy="489585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grpSp>
        <p:nvGrpSpPr>
          <p:cNvPr id="30727" name="组合 1">
            <a:extLst>
              <a:ext uri="{FF2B5EF4-FFF2-40B4-BE49-F238E27FC236}">
                <a16:creationId xmlns:a16="http://schemas.microsoft.com/office/drawing/2014/main" xmlns="" id="{F6E64DC3-7028-4005-89B4-FD67DB233C83}"/>
              </a:ext>
            </a:extLst>
          </p:cNvPr>
          <p:cNvGrpSpPr>
            <a:grpSpLocks/>
          </p:cNvGrpSpPr>
          <p:nvPr/>
        </p:nvGrpSpPr>
        <p:grpSpPr bwMode="auto">
          <a:xfrm>
            <a:off x="5499100" y="1412875"/>
            <a:ext cx="6142038" cy="5040313"/>
            <a:chOff x="5498669" y="1412777"/>
            <a:chExt cx="6141947" cy="5040559"/>
          </a:xfrm>
        </p:grpSpPr>
        <p:sp>
          <p:nvSpPr>
            <p:cNvPr id="30730" name="矩形 3">
              <a:extLst>
                <a:ext uri="{FF2B5EF4-FFF2-40B4-BE49-F238E27FC236}">
                  <a16:creationId xmlns:a16="http://schemas.microsoft.com/office/drawing/2014/main" xmlns="" id="{111DA349-E70C-4103-B8B9-EBEED3C12142}"/>
                </a:ext>
              </a:extLst>
            </p:cNvPr>
            <p:cNvSpPr>
              <a:spLocks noChangeArrowheads="1"/>
            </p:cNvSpPr>
            <p:nvPr/>
          </p:nvSpPr>
          <p:spPr bwMode="auto">
            <a:xfrm>
              <a:off x="5498669" y="1412777"/>
              <a:ext cx="6141947" cy="50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xmlns="" id="{A693C025-3DC8-4B50-A1D2-C6FF9745E9AA}"/>
                </a:ext>
              </a:extLst>
            </p:cNvPr>
            <p:cNvSpPr/>
            <p:nvPr/>
          </p:nvSpPr>
          <p:spPr>
            <a:xfrm>
              <a:off x="5498669" y="16722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5">
              <a:extLst>
                <a:ext uri="{FF2B5EF4-FFF2-40B4-BE49-F238E27FC236}">
                  <a16:creationId xmlns:a16="http://schemas.microsoft.com/office/drawing/2014/main" xmlns="" id="{7226BD17-F54A-4141-A7BA-E72561AE767C}"/>
                </a:ext>
              </a:extLst>
            </p:cNvPr>
            <p:cNvSpPr/>
            <p:nvPr/>
          </p:nvSpPr>
          <p:spPr>
            <a:xfrm>
              <a:off x="5805766" y="14360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1">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一    概述</a:t>
              </a:r>
            </a:p>
          </p:txBody>
        </p:sp>
        <p:sp>
          <p:nvSpPr>
            <p:cNvPr id="9" name="矩形 8">
              <a:extLst>
                <a:ext uri="{FF2B5EF4-FFF2-40B4-BE49-F238E27FC236}">
                  <a16:creationId xmlns:a16="http://schemas.microsoft.com/office/drawing/2014/main" xmlns="" id="{A351BAA3-122D-400E-80AA-F0F97C0247AA}"/>
                </a:ext>
              </a:extLst>
            </p:cNvPr>
            <p:cNvSpPr/>
            <p:nvPr/>
          </p:nvSpPr>
          <p:spPr>
            <a:xfrm>
              <a:off x="5498669" y="60501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矩形 10">
              <a:extLst>
                <a:ext uri="{FF2B5EF4-FFF2-40B4-BE49-F238E27FC236}">
                  <a16:creationId xmlns:a16="http://schemas.microsoft.com/office/drawing/2014/main" xmlns="" id="{26D14322-B989-4A92-922E-33855E9541C7}"/>
                </a:ext>
              </a:extLst>
            </p:cNvPr>
            <p:cNvSpPr/>
            <p:nvPr/>
          </p:nvSpPr>
          <p:spPr>
            <a:xfrm>
              <a:off x="5498669" y="38495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任意多边形 11">
              <a:extLst>
                <a:ext uri="{FF2B5EF4-FFF2-40B4-BE49-F238E27FC236}">
                  <a16:creationId xmlns:a16="http://schemas.microsoft.com/office/drawing/2014/main" xmlns="" id="{984369A6-3B86-4A92-82CB-81680D71DF03}"/>
                </a:ext>
              </a:extLst>
            </p:cNvPr>
            <p:cNvSpPr/>
            <p:nvPr/>
          </p:nvSpPr>
          <p:spPr>
            <a:xfrm>
              <a:off x="5805766" y="2492851"/>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二    </a:t>
              </a:r>
              <a:r>
                <a:rPr lang="en-US" altLang="zh-CN" sz="2000" dirty="0">
                  <a:solidFill>
                    <a:schemeClr val="tx2"/>
                  </a:solidFill>
                  <a:latin typeface="微软雅黑" panose="020B0503020204020204" pitchFamily="34" charset="-122"/>
                  <a:ea typeface="微软雅黑" panose="020B0503020204020204" pitchFamily="34" charset="-122"/>
                </a:rPr>
                <a:t>5G</a:t>
              </a:r>
              <a:r>
                <a:rPr lang="zh-CN" altLang="en-US" sz="2000" dirty="0">
                  <a:solidFill>
                    <a:schemeClr val="tx2"/>
                  </a:solidFill>
                  <a:latin typeface="微软雅黑" panose="020B0503020204020204" pitchFamily="34" charset="-122"/>
                  <a:ea typeface="微软雅黑" panose="020B0503020204020204" pitchFamily="34" charset="-122"/>
                </a:rPr>
                <a:t>基站站址及配套建设规划</a:t>
              </a:r>
            </a:p>
          </p:txBody>
        </p:sp>
        <p:sp>
          <p:nvSpPr>
            <p:cNvPr id="13" name="矩形 12">
              <a:extLst>
                <a:ext uri="{FF2B5EF4-FFF2-40B4-BE49-F238E27FC236}">
                  <a16:creationId xmlns:a16="http://schemas.microsoft.com/office/drawing/2014/main" xmlns="" id="{2CAED657-3138-4403-87ED-884D319F4030}"/>
                </a:ext>
              </a:extLst>
            </p:cNvPr>
            <p:cNvSpPr/>
            <p:nvPr/>
          </p:nvSpPr>
          <p:spPr>
            <a:xfrm>
              <a:off x="5498669" y="46302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任意多边形 13">
              <a:extLst>
                <a:ext uri="{FF2B5EF4-FFF2-40B4-BE49-F238E27FC236}">
                  <a16:creationId xmlns:a16="http://schemas.microsoft.com/office/drawing/2014/main" xmlns="" id="{75CF4ED0-39E0-4FE8-8DC0-65F943FF3A28}"/>
                </a:ext>
              </a:extLst>
            </p:cNvPr>
            <p:cNvSpPr/>
            <p:nvPr/>
          </p:nvSpPr>
          <p:spPr>
            <a:xfrm>
              <a:off x="5805766" y="3604784"/>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三    节能与环境保护</a:t>
              </a:r>
            </a:p>
          </p:txBody>
        </p:sp>
        <p:sp>
          <p:nvSpPr>
            <p:cNvPr id="16" name="任意多边形 15">
              <a:extLst>
                <a:ext uri="{FF2B5EF4-FFF2-40B4-BE49-F238E27FC236}">
                  <a16:creationId xmlns:a16="http://schemas.microsoft.com/office/drawing/2014/main" xmlns="" id="{F85EBF49-CB80-4D9F-8E63-CC611D018ACC}"/>
                </a:ext>
              </a:extLst>
            </p:cNvPr>
            <p:cNvSpPr/>
            <p:nvPr/>
          </p:nvSpPr>
          <p:spPr>
            <a:xfrm>
              <a:off x="5805766" y="46531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四    建设项目安排及投资估算</a:t>
              </a:r>
            </a:p>
          </p:txBody>
        </p:sp>
        <p:sp>
          <p:nvSpPr>
            <p:cNvPr id="17" name="矩形 16">
              <a:extLst>
                <a:ext uri="{FF2B5EF4-FFF2-40B4-BE49-F238E27FC236}">
                  <a16:creationId xmlns:a16="http://schemas.microsoft.com/office/drawing/2014/main" xmlns="" id="{536B96CC-B3C8-4CA8-864C-3C40F63EF6AD}"/>
                </a:ext>
              </a:extLst>
            </p:cNvPr>
            <p:cNvSpPr/>
            <p:nvPr/>
          </p:nvSpPr>
          <p:spPr>
            <a:xfrm>
              <a:off x="5498669" y="60268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任意多边形 17">
              <a:extLst>
                <a:ext uri="{FF2B5EF4-FFF2-40B4-BE49-F238E27FC236}">
                  <a16:creationId xmlns:a16="http://schemas.microsoft.com/office/drawing/2014/main" xmlns="" id="{C8648A46-B393-4D30-A095-6CE8AAC01C92}"/>
                </a:ext>
              </a:extLst>
            </p:cNvPr>
            <p:cNvSpPr/>
            <p:nvPr/>
          </p:nvSpPr>
          <p:spPr>
            <a:xfrm>
              <a:off x="5805767" y="5656827"/>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五    规划保障措施</a:t>
              </a:r>
            </a:p>
          </p:txBody>
        </p:sp>
      </p:grpSp>
      <p:sp>
        <p:nvSpPr>
          <p:cNvPr id="30729" name="Rectangle 16">
            <a:extLst>
              <a:ext uri="{FF2B5EF4-FFF2-40B4-BE49-F238E27FC236}">
                <a16:creationId xmlns:a16="http://schemas.microsoft.com/office/drawing/2014/main" xmlns="" id="{B6182C35-B7B8-402B-A183-A55920EE6FC8}"/>
              </a:ext>
            </a:extLst>
          </p:cNvPr>
          <p:cNvSpPr>
            <a:spLocks noChangeArrowheads="1"/>
          </p:cNvSpPr>
          <p:nvPr/>
        </p:nvSpPr>
        <p:spPr bwMode="auto">
          <a:xfrm>
            <a:off x="695325" y="117475"/>
            <a:ext cx="451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chemeClr val="bg1"/>
                </a:solidFill>
                <a:latin typeface="微软雅黑" panose="020B0503020204020204" pitchFamily="34" charset="-122"/>
                <a:ea typeface="微软雅黑" panose="020B0503020204020204" pitchFamily="34" charset="-122"/>
              </a:rPr>
              <a:t>汇报提纲</a:t>
            </a:r>
            <a:endParaRPr lang="zh-CN" altLang="zh-CN" sz="4800" b="1">
              <a:solidFill>
                <a:srgbClr val="FF0000"/>
              </a:solidFill>
              <a:latin typeface="微软雅黑" panose="020B0503020204020204" pitchFamily="34" charset="-122"/>
              <a:ea typeface="微软雅黑" panose="020B0503020204020204" pitchFamily="34" charset="-122"/>
            </a:endParaRPr>
          </a:p>
        </p:txBody>
      </p:sp>
      <p:sp>
        <p:nvSpPr>
          <p:cNvPr id="21"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6</a:t>
            </a:r>
            <a:r>
              <a:rPr lang="en-US" altLang="zh-CN" sz="2400" b="1" dirty="0" smtClean="0">
                <a:solidFill>
                  <a:schemeClr val="bg1"/>
                </a:solidFill>
                <a:latin typeface="微软雅黑" panose="020B0503020204020204" pitchFamily="34" charset="-122"/>
                <a:ea typeface="微软雅黑" panose="020B0503020204020204" pitchFamily="34" charset="-122"/>
              </a:rPr>
              <a:t>/19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平顶山市中心城区基</a:t>
            </a:r>
            <a:r>
              <a:rPr lang="zh-CN" altLang="en-US" sz="2000" dirty="0">
                <a:solidFill>
                  <a:schemeClr val="tx1"/>
                </a:solidFill>
                <a:latin typeface="微软雅黑" panose="020B0503020204020204" pitchFamily="34" charset="-122"/>
                <a:ea typeface="微软雅黑" panose="020B0503020204020204" pitchFamily="34" charset="-122"/>
              </a:rPr>
              <a:t>站</a:t>
            </a:r>
            <a:r>
              <a:rPr lang="zh-CN" altLang="en-US" sz="2000" dirty="0" smtClean="0">
                <a:solidFill>
                  <a:schemeClr val="tx1"/>
                </a:solidFill>
                <a:latin typeface="微软雅黑" panose="020B0503020204020204" pitchFamily="34" charset="-122"/>
                <a:ea typeface="微软雅黑" panose="020B0503020204020204" pitchFamily="34" charset="-122"/>
              </a:rPr>
              <a:t>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196752"/>
            <a:ext cx="7561138" cy="534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00523"/>
            <a:ext cx="7530617" cy="534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600" y="1196752"/>
            <a:ext cx="7464112" cy="534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640" y="1196752"/>
            <a:ext cx="7480800" cy="534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表格 4"/>
          <p:cNvGraphicFramePr>
            <a:graphicFrameLocks noGrp="1"/>
          </p:cNvGraphicFramePr>
          <p:nvPr>
            <p:extLst>
              <p:ext uri="{D42A27DB-BD31-4B8C-83A1-F6EECF244321}">
                <p14:modId xmlns:p14="http://schemas.microsoft.com/office/powerpoint/2010/main" val="2951039199"/>
              </p:ext>
            </p:extLst>
          </p:nvPr>
        </p:nvGraphicFramePr>
        <p:xfrm>
          <a:off x="10344472" y="2311152"/>
          <a:ext cx="1775519" cy="685800"/>
        </p:xfrm>
        <a:graphic>
          <a:graphicData uri="http://schemas.openxmlformats.org/drawingml/2006/table">
            <a:tbl>
              <a:tblPr firstRow="1" bandRow="1">
                <a:tableStyleId>{5C22544A-7EE6-4342-B048-85BDC9FD1C3A}</a:tableStyleId>
              </a:tblPr>
              <a:tblGrid>
                <a:gridCol w="667529"/>
                <a:gridCol w="681209"/>
                <a:gridCol w="426781"/>
              </a:tblGrid>
              <a:tr h="228600">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区域</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数量</a:t>
                      </a:r>
                      <a:r>
                        <a:rPr lang="en-US" altLang="zh-CN" sz="1100" u="none" strike="noStrike">
                          <a:effectLst/>
                          <a:latin typeface="微软雅黑" panose="020B0503020204020204" pitchFamily="34" charset="-122"/>
                          <a:ea typeface="微软雅黑" panose="020B0503020204020204" pitchFamily="34" charset="-122"/>
                        </a:rPr>
                        <a:t>(</a:t>
                      </a:r>
                      <a:r>
                        <a:rPr lang="zh-CN" altLang="en-US" sz="1100" u="none" strike="noStrike">
                          <a:effectLst/>
                          <a:latin typeface="微软雅黑" panose="020B0503020204020204" pitchFamily="34" charset="-122"/>
                          <a:ea typeface="微软雅黑" panose="020B0503020204020204" pitchFamily="34" charset="-122"/>
                        </a:rPr>
                        <a:t>个</a:t>
                      </a:r>
                      <a:r>
                        <a:rPr lang="en-US" altLang="zh-CN" sz="1100" u="none" strike="noStrike">
                          <a:effectLst/>
                          <a:latin typeface="微软雅黑" panose="020B0503020204020204" pitchFamily="34" charset="-122"/>
                          <a:ea typeface="微软雅黑" panose="020B0503020204020204" pitchFamily="34" charset="-122"/>
                        </a:rPr>
                        <a:t>)</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备注</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中心城区</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1126</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原有</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合计</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1126</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820204700"/>
              </p:ext>
            </p:extLst>
          </p:nvPr>
        </p:nvGraphicFramePr>
        <p:xfrm>
          <a:off x="10336440" y="4509120"/>
          <a:ext cx="1820789" cy="1143000"/>
        </p:xfrm>
        <a:graphic>
          <a:graphicData uri="http://schemas.openxmlformats.org/drawingml/2006/table">
            <a:tbl>
              <a:tblPr firstRow="1" bandRow="1">
                <a:tableStyleId>{5C22544A-7EE6-4342-B048-85BDC9FD1C3A}</a:tableStyleId>
              </a:tblPr>
              <a:tblGrid>
                <a:gridCol w="684549"/>
                <a:gridCol w="698577"/>
                <a:gridCol w="437663"/>
              </a:tblGrid>
              <a:tr h="228600">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区域</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数量</a:t>
                      </a:r>
                      <a:r>
                        <a:rPr lang="en-US" altLang="zh-CN" sz="1100" u="none" strike="noStrike">
                          <a:effectLst/>
                          <a:latin typeface="微软雅黑" panose="020B0503020204020204" pitchFamily="34" charset="-122"/>
                          <a:ea typeface="微软雅黑" panose="020B0503020204020204" pitchFamily="34" charset="-122"/>
                        </a:rPr>
                        <a:t>(</a:t>
                      </a:r>
                      <a:r>
                        <a:rPr lang="zh-CN" altLang="en-US" sz="1100" u="none" strike="noStrike">
                          <a:effectLst/>
                          <a:latin typeface="微软雅黑" panose="020B0503020204020204" pitchFamily="34" charset="-122"/>
                          <a:ea typeface="微软雅黑" panose="020B0503020204020204" pitchFamily="34" charset="-122"/>
                        </a:rPr>
                        <a:t>个</a:t>
                      </a:r>
                      <a:r>
                        <a:rPr lang="en-US" altLang="zh-CN" sz="1100" u="none" strike="noStrike">
                          <a:effectLst/>
                          <a:latin typeface="微软雅黑" panose="020B0503020204020204" pitchFamily="34" charset="-122"/>
                          <a:ea typeface="微软雅黑" panose="020B0503020204020204" pitchFamily="34" charset="-122"/>
                        </a:rPr>
                        <a:t>)</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备注</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2092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近期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558</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中期</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远期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合计</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2685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矩形 7"/>
          <p:cNvSpPr/>
          <p:nvPr/>
        </p:nvSpPr>
        <p:spPr>
          <a:xfrm>
            <a:off x="10527146" y="1788293"/>
            <a:ext cx="1313180" cy="430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100" dirty="0">
                <a:latin typeface="微软雅黑" panose="020B0503020204020204" pitchFamily="34" charset="-122"/>
                <a:ea typeface="微软雅黑" panose="020B0503020204020204" pitchFamily="34" charset="-122"/>
              </a:rPr>
              <a:t>平顶山</a:t>
            </a:r>
            <a:r>
              <a:rPr lang="zh-CN" altLang="en-US" sz="1100" dirty="0" smtClean="0">
                <a:latin typeface="微软雅黑" panose="020B0503020204020204" pitchFamily="34" charset="-122"/>
                <a:ea typeface="微软雅黑" panose="020B0503020204020204" pitchFamily="34" charset="-122"/>
              </a:rPr>
              <a:t>市</a:t>
            </a:r>
            <a:r>
              <a:rPr lang="zh-CN" altLang="en-US" sz="1100" dirty="0">
                <a:latin typeface="微软雅黑" panose="020B0503020204020204" pitchFamily="34" charset="-122"/>
                <a:ea typeface="微软雅黑" panose="020B0503020204020204" pitchFamily="34" charset="-122"/>
              </a:rPr>
              <a:t>通信</a:t>
            </a:r>
            <a:r>
              <a:rPr lang="zh-CN" altLang="en-US" sz="1100" dirty="0" smtClean="0">
                <a:latin typeface="微软雅黑" panose="020B0503020204020204" pitchFamily="34" charset="-122"/>
                <a:ea typeface="微软雅黑" panose="020B0503020204020204" pitchFamily="34" charset="-122"/>
              </a:rPr>
              <a:t>基站</a:t>
            </a:r>
            <a:endParaRPr lang="en-US" altLang="zh-CN" sz="1100" dirty="0" smtClean="0">
              <a:latin typeface="微软雅黑" panose="020B0503020204020204" pitchFamily="34" charset="-122"/>
              <a:ea typeface="微软雅黑" panose="020B0503020204020204" pitchFamily="34" charset="-122"/>
            </a:endParaRPr>
          </a:p>
          <a:p>
            <a:r>
              <a:rPr lang="zh-CN" altLang="en-US" sz="1100" dirty="0" smtClean="0">
                <a:latin typeface="微软雅黑" panose="020B0503020204020204" pitchFamily="34" charset="-122"/>
                <a:ea typeface="微软雅黑" panose="020B0503020204020204" pitchFamily="34" charset="-122"/>
              </a:rPr>
              <a:t>现状统计表</a:t>
            </a:r>
            <a:endParaRPr lang="zh-CN" altLang="en-US" sz="1100" dirty="0">
              <a:latin typeface="微软雅黑" panose="020B0503020204020204" pitchFamily="34" charset="-122"/>
              <a:ea typeface="微软雅黑" panose="020B0503020204020204" pitchFamily="34" charset="-122"/>
            </a:endParaRPr>
          </a:p>
        </p:txBody>
      </p:sp>
      <p:sp>
        <p:nvSpPr>
          <p:cNvPr id="37" name="矩形 36"/>
          <p:cNvSpPr/>
          <p:nvPr/>
        </p:nvSpPr>
        <p:spPr>
          <a:xfrm>
            <a:off x="10604185" y="3933636"/>
            <a:ext cx="1218603" cy="430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100" dirty="0">
                <a:latin typeface="微软雅黑" panose="020B0503020204020204" pitchFamily="34" charset="-122"/>
                <a:ea typeface="微软雅黑" panose="020B0503020204020204" pitchFamily="34" charset="-122"/>
              </a:rPr>
              <a:t>平顶山</a:t>
            </a:r>
            <a:r>
              <a:rPr lang="zh-CN" altLang="en-US" sz="1100" dirty="0" smtClean="0">
                <a:latin typeface="微软雅黑" panose="020B0503020204020204" pitchFamily="34" charset="-122"/>
                <a:ea typeface="微软雅黑" panose="020B0503020204020204" pitchFamily="34" charset="-122"/>
              </a:rPr>
              <a:t>市</a:t>
            </a:r>
            <a:r>
              <a:rPr lang="en-US" altLang="zh-CN" sz="1100" dirty="0" smtClean="0">
                <a:latin typeface="微软雅黑" panose="020B0503020204020204" pitchFamily="34" charset="-122"/>
                <a:ea typeface="微软雅黑" panose="020B0503020204020204" pitchFamily="34" charset="-122"/>
              </a:rPr>
              <a:t>5G</a:t>
            </a:r>
            <a:r>
              <a:rPr lang="zh-CN" altLang="en-US" sz="1100" dirty="0" smtClean="0">
                <a:latin typeface="微软雅黑" panose="020B0503020204020204" pitchFamily="34" charset="-122"/>
                <a:ea typeface="微软雅黑" panose="020B0503020204020204" pitchFamily="34" charset="-122"/>
              </a:rPr>
              <a:t>基站</a:t>
            </a:r>
            <a:endParaRPr lang="en-US" altLang="zh-CN" sz="1100" dirty="0" smtClean="0">
              <a:latin typeface="微软雅黑" panose="020B0503020204020204" pitchFamily="34" charset="-122"/>
              <a:ea typeface="微软雅黑" panose="020B0503020204020204" pitchFamily="34" charset="-122"/>
            </a:endParaRPr>
          </a:p>
          <a:p>
            <a:r>
              <a:rPr lang="zh-CN" altLang="en-US" sz="1100" dirty="0" smtClean="0">
                <a:latin typeface="微软雅黑" panose="020B0503020204020204" pitchFamily="34" charset="-122"/>
                <a:ea typeface="微软雅黑" panose="020B0503020204020204" pitchFamily="34" charset="-122"/>
              </a:rPr>
              <a:t>规划统计表</a:t>
            </a:r>
            <a:endParaRPr lang="zh-CN" altLang="en-US" sz="1100" dirty="0">
              <a:latin typeface="微软雅黑" panose="020B0503020204020204" pitchFamily="34" charset="-122"/>
              <a:ea typeface="微软雅黑" panose="020B0503020204020204" pitchFamily="34" charset="-122"/>
            </a:endParaRPr>
          </a:p>
        </p:txBody>
      </p:sp>
      <p:sp>
        <p:nvSpPr>
          <p:cNvPr id="2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20</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1000" fill="hold"/>
                                        <p:tgtEl>
                                          <p:spTgt spid="4104"/>
                                        </p:tgtEl>
                                        <p:attrNameLst>
                                          <p:attrName>ppt_w</p:attrName>
                                        </p:attrNameLst>
                                      </p:cBhvr>
                                      <p:tavLst>
                                        <p:tav tm="0">
                                          <p:val>
                                            <p:fltVal val="0"/>
                                          </p:val>
                                        </p:tav>
                                        <p:tav tm="100000">
                                          <p:val>
                                            <p:strVal val="#ppt_w"/>
                                          </p:val>
                                        </p:tav>
                                      </p:tavLst>
                                    </p:anim>
                                    <p:anim calcmode="lin" valueType="num">
                                      <p:cBhvr>
                                        <p:cTn id="8" dur="1000" fill="hold"/>
                                        <p:tgtEl>
                                          <p:spTgt spid="4104"/>
                                        </p:tgtEl>
                                        <p:attrNameLst>
                                          <p:attrName>ppt_h</p:attrName>
                                        </p:attrNameLst>
                                      </p:cBhvr>
                                      <p:tavLst>
                                        <p:tav tm="0">
                                          <p:val>
                                            <p:fltVal val="0"/>
                                          </p:val>
                                        </p:tav>
                                        <p:tav tm="100000">
                                          <p:val>
                                            <p:strVal val="#ppt_h"/>
                                          </p:val>
                                        </p:tav>
                                      </p:tavLst>
                                    </p:anim>
                                    <p:anim calcmode="lin" valueType="num">
                                      <p:cBhvr>
                                        <p:cTn id="9" dur="1000" fill="hold"/>
                                        <p:tgtEl>
                                          <p:spTgt spid="4104"/>
                                        </p:tgtEl>
                                        <p:attrNameLst>
                                          <p:attrName>style.rotation</p:attrName>
                                        </p:attrNameLst>
                                      </p:cBhvr>
                                      <p:tavLst>
                                        <p:tav tm="0">
                                          <p:val>
                                            <p:fltVal val="90"/>
                                          </p:val>
                                        </p:tav>
                                        <p:tav tm="100000">
                                          <p:val>
                                            <p:fltVal val="0"/>
                                          </p:val>
                                        </p:tav>
                                      </p:tavLst>
                                    </p:anim>
                                    <p:animEffect transition="in" filter="fade">
                                      <p:cBhvr>
                                        <p:cTn id="10" dur="10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4104"/>
                                        </p:tgtEl>
                                        <p:attrNameLst>
                                          <p:attrName>ppt_w</p:attrName>
                                        </p:attrNameLst>
                                      </p:cBhvr>
                                      <p:tavLst>
                                        <p:tav tm="0">
                                          <p:val>
                                            <p:strVal val="ppt_w"/>
                                          </p:val>
                                        </p:tav>
                                        <p:tav tm="100000">
                                          <p:val>
                                            <p:fltVal val="0"/>
                                          </p:val>
                                        </p:tav>
                                      </p:tavLst>
                                    </p:anim>
                                    <p:anim calcmode="lin" valueType="num">
                                      <p:cBhvr>
                                        <p:cTn id="15" dur="500"/>
                                        <p:tgtEl>
                                          <p:spTgt spid="4104"/>
                                        </p:tgtEl>
                                        <p:attrNameLst>
                                          <p:attrName>ppt_h</p:attrName>
                                        </p:attrNameLst>
                                      </p:cBhvr>
                                      <p:tavLst>
                                        <p:tav tm="0">
                                          <p:val>
                                            <p:strVal val="ppt_h"/>
                                          </p:val>
                                        </p:tav>
                                        <p:tav tm="100000">
                                          <p:val>
                                            <p:fltVal val="0"/>
                                          </p:val>
                                        </p:tav>
                                      </p:tavLst>
                                    </p:anim>
                                    <p:anim calcmode="lin" valueType="num">
                                      <p:cBhvr>
                                        <p:cTn id="16" dur="500"/>
                                        <p:tgtEl>
                                          <p:spTgt spid="4104"/>
                                        </p:tgtEl>
                                        <p:attrNameLst>
                                          <p:attrName>style.rotation</p:attrName>
                                        </p:attrNameLst>
                                      </p:cBhvr>
                                      <p:tavLst>
                                        <p:tav tm="0">
                                          <p:val>
                                            <p:fltVal val="0"/>
                                          </p:val>
                                        </p:tav>
                                        <p:tav tm="100000">
                                          <p:val>
                                            <p:fltVal val="360"/>
                                          </p:val>
                                        </p:tav>
                                      </p:tavLst>
                                    </p:anim>
                                    <p:animEffect transition="out" filter="fade">
                                      <p:cBhvr>
                                        <p:cTn id="17" dur="500"/>
                                        <p:tgtEl>
                                          <p:spTgt spid="4104"/>
                                        </p:tgtEl>
                                      </p:cBhvr>
                                    </p:animEffect>
                                    <p:set>
                                      <p:cBhvr>
                                        <p:cTn id="18" dur="1" fill="hold">
                                          <p:stCondLst>
                                            <p:cond delay="499"/>
                                          </p:stCondLst>
                                        </p:cTn>
                                        <p:tgtEl>
                                          <p:spTgt spid="41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4105"/>
                                        </p:tgtEl>
                                      </p:cBhvr>
                                    </p:animEffect>
                                    <p:set>
                                      <p:cBhvr>
                                        <p:cTn id="27" dur="1" fill="hold">
                                          <p:stCondLst>
                                            <p:cond delay="499"/>
                                          </p:stCondLst>
                                        </p:cTn>
                                        <p:tgtEl>
                                          <p:spTgt spid="410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additive="base">
                                        <p:cTn id="32" dur="500" fill="hold"/>
                                        <p:tgtEl>
                                          <p:spTgt spid="4106"/>
                                        </p:tgtEl>
                                        <p:attrNameLst>
                                          <p:attrName>ppt_x</p:attrName>
                                        </p:attrNameLst>
                                      </p:cBhvr>
                                      <p:tavLst>
                                        <p:tav tm="0">
                                          <p:val>
                                            <p:strVal val="#ppt_x"/>
                                          </p:val>
                                        </p:tav>
                                        <p:tav tm="100000">
                                          <p:val>
                                            <p:strVal val="#ppt_x"/>
                                          </p:val>
                                        </p:tav>
                                      </p:tavLst>
                                    </p:anim>
                                    <p:anim calcmode="lin" valueType="num">
                                      <p:cBhvr additive="base">
                                        <p:cTn id="33"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4106"/>
                                        </p:tgtEl>
                                        <p:attrNameLst>
                                          <p:attrName>ppt_y</p:attrName>
                                        </p:attrNameLst>
                                      </p:cBhvr>
                                      <p:tavLst>
                                        <p:tav tm="0">
                                          <p:val>
                                            <p:strVal val="#ppt_y"/>
                                          </p:val>
                                        </p:tav>
                                        <p:tav tm="100000">
                                          <p:val>
                                            <p:strVal val="#ppt_y+#ppt_h*1.125000"/>
                                          </p:val>
                                        </p:tav>
                                      </p:tavLst>
                                    </p:anim>
                                    <p:animEffect transition="out" filter="wipe(down)">
                                      <p:cBhvr>
                                        <p:cTn id="38" dur="500"/>
                                        <p:tgtEl>
                                          <p:spTgt spid="4106"/>
                                        </p:tgtEl>
                                      </p:cBhvr>
                                    </p:animEffect>
                                    <p:set>
                                      <p:cBhvr>
                                        <p:cTn id="39" dur="1" fill="hold">
                                          <p:stCondLst>
                                            <p:cond delay="499"/>
                                          </p:stCondLst>
                                        </p:cTn>
                                        <p:tgtEl>
                                          <p:spTgt spid="410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107"/>
                                        </p:tgtEl>
                                        <p:attrNameLst>
                                          <p:attrName>style.visibility</p:attrName>
                                        </p:attrNameLst>
                                      </p:cBhvr>
                                      <p:to>
                                        <p:strVal val="visible"/>
                                      </p:to>
                                    </p:set>
                                    <p:anim calcmode="lin" valueType="num">
                                      <p:cBhvr>
                                        <p:cTn id="44" dur="500" fill="hold"/>
                                        <p:tgtEl>
                                          <p:spTgt spid="4107"/>
                                        </p:tgtEl>
                                        <p:attrNameLst>
                                          <p:attrName>ppt_w</p:attrName>
                                        </p:attrNameLst>
                                      </p:cBhvr>
                                      <p:tavLst>
                                        <p:tav tm="0">
                                          <p:val>
                                            <p:fltVal val="0"/>
                                          </p:val>
                                        </p:tav>
                                        <p:tav tm="100000">
                                          <p:val>
                                            <p:strVal val="#ppt_w"/>
                                          </p:val>
                                        </p:tav>
                                      </p:tavLst>
                                    </p:anim>
                                    <p:anim calcmode="lin" valueType="num">
                                      <p:cBhvr>
                                        <p:cTn id="45" dur="500" fill="hold"/>
                                        <p:tgtEl>
                                          <p:spTgt spid="4107"/>
                                        </p:tgtEl>
                                        <p:attrNameLst>
                                          <p:attrName>ppt_h</p:attrName>
                                        </p:attrNameLst>
                                      </p:cBhvr>
                                      <p:tavLst>
                                        <p:tav tm="0">
                                          <p:val>
                                            <p:fltVal val="0"/>
                                          </p:val>
                                        </p:tav>
                                        <p:tav tm="100000">
                                          <p:val>
                                            <p:strVal val="#ppt_h"/>
                                          </p:val>
                                        </p:tav>
                                      </p:tavLst>
                                    </p:anim>
                                    <p:animEffect transition="in" filter="fade">
                                      <p:cBhvr>
                                        <p:cTn id="46"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7</a:t>
            </a:r>
            <a:r>
              <a:rPr lang="en-US" altLang="zh-CN" sz="2400" b="1" dirty="0" smtClean="0">
                <a:solidFill>
                  <a:schemeClr val="bg1"/>
                </a:solidFill>
                <a:latin typeface="微软雅黑" panose="020B0503020204020204" pitchFamily="34" charset="-122"/>
                <a:ea typeface="微软雅黑" panose="020B0503020204020204" pitchFamily="34" charset="-122"/>
              </a:rPr>
              <a:t>/19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汝州</a:t>
            </a:r>
            <a:r>
              <a:rPr lang="zh-CN" altLang="en-US" sz="2000" dirty="0" smtClean="0">
                <a:solidFill>
                  <a:schemeClr val="tx1"/>
                </a:solidFill>
                <a:latin typeface="微软雅黑" panose="020B0503020204020204" pitchFamily="34" charset="-122"/>
                <a:ea typeface="微软雅黑" panose="020B0503020204020204" pitchFamily="34" charset="-122"/>
              </a:rPr>
              <a:t>市中心城区基站规划效果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657" y="1200523"/>
            <a:ext cx="7160885" cy="510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6" y="1200523"/>
            <a:ext cx="7128792" cy="505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982297498"/>
              </p:ext>
            </p:extLst>
          </p:nvPr>
        </p:nvGraphicFramePr>
        <p:xfrm>
          <a:off x="9552384" y="2132855"/>
          <a:ext cx="2376264" cy="791319"/>
        </p:xfrm>
        <a:graphic>
          <a:graphicData uri="http://schemas.openxmlformats.org/drawingml/2006/table">
            <a:tbl>
              <a:tblPr firstRow="1" bandRow="1">
                <a:tableStyleId>{5C22544A-7EE6-4342-B048-85BDC9FD1C3A}</a:tableStyleId>
              </a:tblPr>
              <a:tblGrid>
                <a:gridCol w="867015"/>
                <a:gridCol w="867015"/>
                <a:gridCol w="642234"/>
              </a:tblGrid>
              <a:tr h="26377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77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220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77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220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94376322"/>
              </p:ext>
            </p:extLst>
          </p:nvPr>
        </p:nvGraphicFramePr>
        <p:xfrm>
          <a:off x="9552384" y="4077072"/>
          <a:ext cx="2376264" cy="1440160"/>
        </p:xfrm>
        <a:graphic>
          <a:graphicData uri="http://schemas.openxmlformats.org/drawingml/2006/table">
            <a:tbl>
              <a:tblPr firstRow="1" bandRow="1">
                <a:tableStyleId>{5C22544A-7EE6-4342-B048-85BDC9FD1C3A}</a:tableStyleId>
              </a:tblPr>
              <a:tblGrid>
                <a:gridCol w="867015"/>
                <a:gridCol w="867015"/>
                <a:gridCol w="642234"/>
              </a:tblGrid>
              <a:tr h="28803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361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远期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536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552384" y="1700808"/>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a:t>
            </a:r>
            <a:r>
              <a:rPr lang="zh-CN" altLang="en-US" sz="1400" dirty="0">
                <a:latin typeface="微软雅黑" panose="020B0503020204020204" pitchFamily="34" charset="-122"/>
                <a:ea typeface="微软雅黑" panose="020B0503020204020204" pitchFamily="34" charset="-122"/>
              </a:rPr>
              <a:t>通信</a:t>
            </a:r>
            <a:r>
              <a:rPr lang="zh-CN" altLang="en-US" sz="1400" dirty="0" smtClean="0">
                <a:latin typeface="微软雅黑" panose="020B0503020204020204" pitchFamily="34" charset="-122"/>
                <a:ea typeface="微软雅黑" panose="020B0503020204020204" pitchFamily="34" charset="-122"/>
              </a:rPr>
              <a:t>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70331" y="3645024"/>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21</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905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7170"/>
                                        </p:tgtEl>
                                        <p:attrNameLst>
                                          <p:attrName>ppt_w</p:attrName>
                                        </p:attrNameLst>
                                      </p:cBhvr>
                                      <p:tavLst>
                                        <p:tav tm="0">
                                          <p:val>
                                            <p:strVal val="ppt_w"/>
                                          </p:val>
                                        </p:tav>
                                        <p:tav tm="100000">
                                          <p:val>
                                            <p:fltVal val="0"/>
                                          </p:val>
                                        </p:tav>
                                      </p:tavLst>
                                    </p:anim>
                                    <p:anim calcmode="lin" valueType="num">
                                      <p:cBhvr>
                                        <p:cTn id="15" dur="500"/>
                                        <p:tgtEl>
                                          <p:spTgt spid="7170"/>
                                        </p:tgtEl>
                                        <p:attrNameLst>
                                          <p:attrName>ppt_h</p:attrName>
                                        </p:attrNameLst>
                                      </p:cBhvr>
                                      <p:tavLst>
                                        <p:tav tm="0">
                                          <p:val>
                                            <p:strVal val="ppt_h"/>
                                          </p:val>
                                        </p:tav>
                                        <p:tav tm="100000">
                                          <p:val>
                                            <p:fltVal val="0"/>
                                          </p:val>
                                        </p:tav>
                                      </p:tavLst>
                                    </p:anim>
                                    <p:anim calcmode="lin" valueType="num">
                                      <p:cBhvr>
                                        <p:cTn id="16" dur="500"/>
                                        <p:tgtEl>
                                          <p:spTgt spid="7170"/>
                                        </p:tgtEl>
                                        <p:attrNameLst>
                                          <p:attrName>style.rotation</p:attrName>
                                        </p:attrNameLst>
                                      </p:cBhvr>
                                      <p:tavLst>
                                        <p:tav tm="0">
                                          <p:val>
                                            <p:fltVal val="0"/>
                                          </p:val>
                                        </p:tav>
                                        <p:tav tm="100000">
                                          <p:val>
                                            <p:fltVal val="360"/>
                                          </p:val>
                                        </p:tav>
                                      </p:tavLst>
                                    </p:anim>
                                    <p:animEffect transition="out" filter="fade">
                                      <p:cBhvr>
                                        <p:cTn id="17" dur="500"/>
                                        <p:tgtEl>
                                          <p:spTgt spid="7170"/>
                                        </p:tgtEl>
                                      </p:cBhvr>
                                    </p:animEffect>
                                    <p:set>
                                      <p:cBhvr>
                                        <p:cTn id="18" dur="1" fill="hold">
                                          <p:stCondLst>
                                            <p:cond delay="499"/>
                                          </p:stCondLst>
                                        </p:cTn>
                                        <p:tgtEl>
                                          <p:spTgt spid="71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8</a:t>
            </a:r>
            <a:r>
              <a:rPr lang="en-US" altLang="zh-CN" sz="2400" b="1" dirty="0" smtClean="0">
                <a:solidFill>
                  <a:schemeClr val="bg1"/>
                </a:solidFill>
                <a:latin typeface="微软雅黑" panose="020B0503020204020204" pitchFamily="34" charset="-122"/>
                <a:ea typeface="微软雅黑" panose="020B0503020204020204" pitchFamily="34" charset="-122"/>
              </a:rPr>
              <a:t>/19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汝州</a:t>
            </a:r>
            <a:r>
              <a:rPr lang="zh-CN" altLang="en-US" sz="2000" dirty="0" smtClean="0">
                <a:solidFill>
                  <a:schemeClr val="tx1"/>
                </a:solidFill>
                <a:latin typeface="微软雅黑" panose="020B0503020204020204" pitchFamily="34" charset="-122"/>
                <a:ea typeface="微软雅黑" panose="020B0503020204020204" pitchFamily="34" charset="-122"/>
              </a:rPr>
              <a:t>市县域基站规划效果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200524"/>
            <a:ext cx="7200800" cy="511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196752"/>
            <a:ext cx="7200800" cy="511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613499" y="1694348"/>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a:t>
            </a:r>
            <a:r>
              <a:rPr lang="zh-CN" altLang="en-US" sz="1400" dirty="0">
                <a:latin typeface="微软雅黑" panose="020B0503020204020204" pitchFamily="34" charset="-122"/>
                <a:ea typeface="微软雅黑" panose="020B0503020204020204" pitchFamily="34" charset="-122"/>
              </a:rPr>
              <a:t>通信</a:t>
            </a:r>
            <a:r>
              <a:rPr lang="zh-CN" altLang="en-US" sz="1400" dirty="0" smtClean="0">
                <a:latin typeface="微软雅黑" panose="020B0503020204020204" pitchFamily="34" charset="-122"/>
                <a:ea typeface="微软雅黑" panose="020B0503020204020204" pitchFamily="34" charset="-122"/>
              </a:rPr>
              <a:t>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673612" y="3599438"/>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398739953"/>
              </p:ext>
            </p:extLst>
          </p:nvPr>
        </p:nvGraphicFramePr>
        <p:xfrm>
          <a:off x="9616428" y="2132856"/>
          <a:ext cx="2312220" cy="927844"/>
        </p:xfrm>
        <a:graphic>
          <a:graphicData uri="http://schemas.openxmlformats.org/drawingml/2006/table">
            <a:tbl>
              <a:tblPr firstRow="1" bandRow="1">
                <a:tableStyleId>{5C22544A-7EE6-4342-B048-85BDC9FD1C3A}</a:tableStyleId>
              </a:tblPr>
              <a:tblGrid>
                <a:gridCol w="800384"/>
                <a:gridCol w="800384"/>
                <a:gridCol w="711452"/>
              </a:tblGrid>
              <a:tr h="334358">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358">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乡镇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683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28">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683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554401075"/>
              </p:ext>
            </p:extLst>
          </p:nvPr>
        </p:nvGraphicFramePr>
        <p:xfrm>
          <a:off x="9587962" y="4005064"/>
          <a:ext cx="2340685" cy="1584177"/>
        </p:xfrm>
        <a:graphic>
          <a:graphicData uri="http://schemas.openxmlformats.org/drawingml/2006/table">
            <a:tbl>
              <a:tblPr firstRow="1" bandRow="1">
                <a:tableStyleId>{5C22544A-7EE6-4342-B048-85BDC9FD1C3A}</a:tableStyleId>
              </a:tblPr>
              <a:tblGrid>
                <a:gridCol w="810237"/>
                <a:gridCol w="810237"/>
                <a:gridCol w="720211"/>
              </a:tblGrid>
              <a:tr h="33176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76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341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76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296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76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230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711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867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22</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38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0242"/>
                                        </p:tgtEl>
                                        <p:attrNameLst>
                                          <p:attrName>ppt_w</p:attrName>
                                        </p:attrNameLst>
                                      </p:cBhvr>
                                      <p:tavLst>
                                        <p:tav tm="0">
                                          <p:val>
                                            <p:strVal val="ppt_w"/>
                                          </p:val>
                                        </p:tav>
                                        <p:tav tm="100000">
                                          <p:val>
                                            <p:fltVal val="0"/>
                                          </p:val>
                                        </p:tav>
                                      </p:tavLst>
                                    </p:anim>
                                    <p:anim calcmode="lin" valueType="num">
                                      <p:cBhvr>
                                        <p:cTn id="15" dur="500"/>
                                        <p:tgtEl>
                                          <p:spTgt spid="10242"/>
                                        </p:tgtEl>
                                        <p:attrNameLst>
                                          <p:attrName>ppt_h</p:attrName>
                                        </p:attrNameLst>
                                      </p:cBhvr>
                                      <p:tavLst>
                                        <p:tav tm="0">
                                          <p:val>
                                            <p:strVal val="ppt_h"/>
                                          </p:val>
                                        </p:tav>
                                        <p:tav tm="100000">
                                          <p:val>
                                            <p:fltVal val="0"/>
                                          </p:val>
                                        </p:tav>
                                      </p:tavLst>
                                    </p:anim>
                                    <p:anim calcmode="lin" valueType="num">
                                      <p:cBhvr>
                                        <p:cTn id="16" dur="500"/>
                                        <p:tgtEl>
                                          <p:spTgt spid="10242"/>
                                        </p:tgtEl>
                                        <p:attrNameLst>
                                          <p:attrName>style.rotation</p:attrName>
                                        </p:attrNameLst>
                                      </p:cBhvr>
                                      <p:tavLst>
                                        <p:tav tm="0">
                                          <p:val>
                                            <p:fltVal val="0"/>
                                          </p:val>
                                        </p:tav>
                                        <p:tav tm="100000">
                                          <p:val>
                                            <p:fltVal val="360"/>
                                          </p:val>
                                        </p:tav>
                                      </p:tavLst>
                                    </p:anim>
                                    <p:animEffect transition="out" filter="fade">
                                      <p:cBhvr>
                                        <p:cTn id="17" dur="500"/>
                                        <p:tgtEl>
                                          <p:spTgt spid="10242"/>
                                        </p:tgtEl>
                                      </p:cBhvr>
                                    </p:animEffect>
                                    <p:set>
                                      <p:cBhvr>
                                        <p:cTn id="18" dur="1" fill="hold">
                                          <p:stCondLst>
                                            <p:cond delay="499"/>
                                          </p:stCondLst>
                                        </p:cTn>
                                        <p:tgtEl>
                                          <p:spTgt spid="102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9</a:t>
            </a:r>
            <a:r>
              <a:rPr lang="en-US" altLang="zh-CN" sz="2400" b="1" dirty="0" smtClean="0">
                <a:solidFill>
                  <a:schemeClr val="bg1"/>
                </a:solidFill>
                <a:latin typeface="微软雅黑" panose="020B0503020204020204" pitchFamily="34" charset="-122"/>
                <a:ea typeface="微软雅黑" panose="020B0503020204020204" pitchFamily="34" charset="-122"/>
              </a:rPr>
              <a:t>/19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宝丰县中心城区基站规划效果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1200523"/>
            <a:ext cx="7366114" cy="525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200523"/>
            <a:ext cx="7381860" cy="525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541153540"/>
              </p:ext>
            </p:extLst>
          </p:nvPr>
        </p:nvGraphicFramePr>
        <p:xfrm>
          <a:off x="9768408" y="2060848"/>
          <a:ext cx="2160240" cy="1152129"/>
        </p:xfrm>
        <a:graphic>
          <a:graphicData uri="http://schemas.openxmlformats.org/drawingml/2006/table">
            <a:tbl>
              <a:tblPr firstRow="1" bandRow="1">
                <a:tableStyleId>{5C22544A-7EE6-4342-B048-85BDC9FD1C3A}</a:tableStyleId>
              </a:tblPr>
              <a:tblGrid>
                <a:gridCol w="798993"/>
                <a:gridCol w="798993"/>
                <a:gridCol w="562254"/>
              </a:tblGrid>
              <a:tr h="38404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04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原有</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04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合计</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34711394"/>
              </p:ext>
            </p:extLst>
          </p:nvPr>
        </p:nvGraphicFramePr>
        <p:xfrm>
          <a:off x="9768408" y="4077072"/>
          <a:ext cx="2160240" cy="1512170"/>
        </p:xfrm>
        <a:graphic>
          <a:graphicData uri="http://schemas.openxmlformats.org/drawingml/2006/table">
            <a:tbl>
              <a:tblPr firstRow="1" bandRow="1">
                <a:tableStyleId>{5C22544A-7EE6-4342-B048-85BDC9FD1C3A}</a:tableStyleId>
              </a:tblPr>
              <a:tblGrid>
                <a:gridCol w="798993"/>
                <a:gridCol w="798993"/>
                <a:gridCol w="562254"/>
              </a:tblGrid>
              <a:tr h="302434">
                <a:tc>
                  <a:txBody>
                    <a:bodyPr/>
                    <a:lstStyle/>
                    <a:p>
                      <a:pPr algn="ctr" fontAlgn="ctr"/>
                      <a:r>
                        <a:rPr lang="zh-CN" altLang="en-US" sz="1400" u="none" strike="noStrike" dirty="0">
                          <a:effectLst/>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rPr>
                        <a:t>数量</a:t>
                      </a:r>
                      <a:r>
                        <a:rPr lang="en-US" altLang="zh-CN" sz="1400" u="none" strike="noStrike">
                          <a:effectLst/>
                        </a:rPr>
                        <a:t>(</a:t>
                      </a:r>
                      <a:r>
                        <a:rPr lang="zh-CN" altLang="en-US" sz="1400" u="none" strike="noStrike">
                          <a:effectLst/>
                        </a:rPr>
                        <a:t>个</a:t>
                      </a:r>
                      <a:r>
                        <a:rPr lang="en-US" altLang="zh-CN" sz="1400" u="none" strike="noStrike">
                          <a:effectLst/>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rPr>
                        <a:t>304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rPr>
                        <a:t>177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rPr>
                        <a:t>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rPr>
                        <a:t>488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708295" y="1628799"/>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宝丰县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768408" y="3645024"/>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宝丰县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23</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1266"/>
                                        </p:tgtEl>
                                        <p:attrNameLst>
                                          <p:attrName>ppt_w</p:attrName>
                                        </p:attrNameLst>
                                      </p:cBhvr>
                                      <p:tavLst>
                                        <p:tav tm="0">
                                          <p:val>
                                            <p:strVal val="ppt_w"/>
                                          </p:val>
                                        </p:tav>
                                        <p:tav tm="100000">
                                          <p:val>
                                            <p:fltVal val="0"/>
                                          </p:val>
                                        </p:tav>
                                      </p:tavLst>
                                    </p:anim>
                                    <p:anim calcmode="lin" valueType="num">
                                      <p:cBhvr>
                                        <p:cTn id="15" dur="500"/>
                                        <p:tgtEl>
                                          <p:spTgt spid="11266"/>
                                        </p:tgtEl>
                                        <p:attrNameLst>
                                          <p:attrName>ppt_h</p:attrName>
                                        </p:attrNameLst>
                                      </p:cBhvr>
                                      <p:tavLst>
                                        <p:tav tm="0">
                                          <p:val>
                                            <p:strVal val="ppt_h"/>
                                          </p:val>
                                        </p:tav>
                                        <p:tav tm="100000">
                                          <p:val>
                                            <p:fltVal val="0"/>
                                          </p:val>
                                        </p:tav>
                                      </p:tavLst>
                                    </p:anim>
                                    <p:anim calcmode="lin" valueType="num">
                                      <p:cBhvr>
                                        <p:cTn id="16" dur="500"/>
                                        <p:tgtEl>
                                          <p:spTgt spid="11266"/>
                                        </p:tgtEl>
                                        <p:attrNameLst>
                                          <p:attrName>style.rotation</p:attrName>
                                        </p:attrNameLst>
                                      </p:cBhvr>
                                      <p:tavLst>
                                        <p:tav tm="0">
                                          <p:val>
                                            <p:fltVal val="0"/>
                                          </p:val>
                                        </p:tav>
                                        <p:tav tm="100000">
                                          <p:val>
                                            <p:fltVal val="360"/>
                                          </p:val>
                                        </p:tav>
                                      </p:tavLst>
                                    </p:anim>
                                    <p:animEffect transition="out" filter="fade">
                                      <p:cBhvr>
                                        <p:cTn id="17" dur="500"/>
                                        <p:tgtEl>
                                          <p:spTgt spid="11266"/>
                                        </p:tgtEl>
                                      </p:cBhvr>
                                    </p:animEffect>
                                    <p:set>
                                      <p:cBhvr>
                                        <p:cTn id="18" dur="1" fill="hold">
                                          <p:stCondLst>
                                            <p:cond delay="499"/>
                                          </p:stCondLst>
                                        </p:cTn>
                                        <p:tgtEl>
                                          <p:spTgt spid="112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10/19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宝丰县</a:t>
            </a:r>
            <a:r>
              <a:rPr lang="zh-CN" altLang="en-US" sz="2000" dirty="0" smtClean="0">
                <a:solidFill>
                  <a:schemeClr val="tx1"/>
                </a:solidFill>
                <a:latin typeface="微软雅黑" panose="020B0503020204020204" pitchFamily="34" charset="-122"/>
                <a:ea typeface="微软雅黑" panose="020B0503020204020204" pitchFamily="34" charset="-122"/>
              </a:rPr>
              <a:t>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200523"/>
            <a:ext cx="7415221" cy="525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192812"/>
            <a:ext cx="7368217" cy="526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636287" y="1988840"/>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宝丰县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696400" y="3717032"/>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宝丰县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209463349"/>
              </p:ext>
            </p:extLst>
          </p:nvPr>
        </p:nvGraphicFramePr>
        <p:xfrm>
          <a:off x="9768408" y="2429400"/>
          <a:ext cx="2160239" cy="855585"/>
        </p:xfrm>
        <a:graphic>
          <a:graphicData uri="http://schemas.openxmlformats.org/drawingml/2006/table">
            <a:tbl>
              <a:tblPr firstRow="1" bandRow="1">
                <a:tableStyleId>{5C22544A-7EE6-4342-B048-85BDC9FD1C3A}</a:tableStyleId>
              </a:tblPr>
              <a:tblGrid>
                <a:gridCol w="747775"/>
                <a:gridCol w="747775"/>
                <a:gridCol w="664689"/>
              </a:tblGrid>
              <a:tr h="308319">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31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290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94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290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185347699"/>
              </p:ext>
            </p:extLst>
          </p:nvPr>
        </p:nvGraphicFramePr>
        <p:xfrm>
          <a:off x="9757491" y="4149080"/>
          <a:ext cx="2171156" cy="1440159"/>
        </p:xfrm>
        <a:graphic>
          <a:graphicData uri="http://schemas.openxmlformats.org/drawingml/2006/table">
            <a:tbl>
              <a:tblPr firstRow="1" bandRow="1">
                <a:tableStyleId>{5C22544A-7EE6-4342-B048-85BDC9FD1C3A}</a:tableStyleId>
              </a:tblPr>
              <a:tblGrid>
                <a:gridCol w="751554"/>
                <a:gridCol w="751554"/>
                <a:gridCol w="668048"/>
              </a:tblGrid>
              <a:tr h="30160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127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139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远期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74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366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24</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7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 calcmode="lin" valueType="num">
                                      <p:cBhvr>
                                        <p:cTn id="9" dur="1000" fill="hold"/>
                                        <p:tgtEl>
                                          <p:spTgt spid="14338"/>
                                        </p:tgtEl>
                                        <p:attrNameLst>
                                          <p:attrName>style.rotation</p:attrName>
                                        </p:attrNameLst>
                                      </p:cBhvr>
                                      <p:tavLst>
                                        <p:tav tm="0">
                                          <p:val>
                                            <p:fltVal val="90"/>
                                          </p:val>
                                        </p:tav>
                                        <p:tav tm="100000">
                                          <p:val>
                                            <p:fltVal val="0"/>
                                          </p:val>
                                        </p:tav>
                                      </p:tavLst>
                                    </p:anim>
                                    <p:animEffect transition="in" filter="fade">
                                      <p:cBhvr>
                                        <p:cTn id="10" dur="10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4338"/>
                                        </p:tgtEl>
                                        <p:attrNameLst>
                                          <p:attrName>ppt_w</p:attrName>
                                        </p:attrNameLst>
                                      </p:cBhvr>
                                      <p:tavLst>
                                        <p:tav tm="0">
                                          <p:val>
                                            <p:strVal val="ppt_w"/>
                                          </p:val>
                                        </p:tav>
                                        <p:tav tm="100000">
                                          <p:val>
                                            <p:fltVal val="0"/>
                                          </p:val>
                                        </p:tav>
                                      </p:tavLst>
                                    </p:anim>
                                    <p:anim calcmode="lin" valueType="num">
                                      <p:cBhvr>
                                        <p:cTn id="15" dur="500"/>
                                        <p:tgtEl>
                                          <p:spTgt spid="14338"/>
                                        </p:tgtEl>
                                        <p:attrNameLst>
                                          <p:attrName>ppt_h</p:attrName>
                                        </p:attrNameLst>
                                      </p:cBhvr>
                                      <p:tavLst>
                                        <p:tav tm="0">
                                          <p:val>
                                            <p:strVal val="ppt_h"/>
                                          </p:val>
                                        </p:tav>
                                        <p:tav tm="100000">
                                          <p:val>
                                            <p:fltVal val="0"/>
                                          </p:val>
                                        </p:tav>
                                      </p:tavLst>
                                    </p:anim>
                                    <p:anim calcmode="lin" valueType="num">
                                      <p:cBhvr>
                                        <p:cTn id="16" dur="500"/>
                                        <p:tgtEl>
                                          <p:spTgt spid="14338"/>
                                        </p:tgtEl>
                                        <p:attrNameLst>
                                          <p:attrName>style.rotation</p:attrName>
                                        </p:attrNameLst>
                                      </p:cBhvr>
                                      <p:tavLst>
                                        <p:tav tm="0">
                                          <p:val>
                                            <p:fltVal val="0"/>
                                          </p:val>
                                        </p:tav>
                                        <p:tav tm="100000">
                                          <p:val>
                                            <p:fltVal val="360"/>
                                          </p:val>
                                        </p:tav>
                                      </p:tavLst>
                                    </p:anim>
                                    <p:animEffect transition="out" filter="fade">
                                      <p:cBhvr>
                                        <p:cTn id="17" dur="500"/>
                                        <p:tgtEl>
                                          <p:spTgt spid="14338"/>
                                        </p:tgtEl>
                                      </p:cBhvr>
                                    </p:animEffect>
                                    <p:set>
                                      <p:cBhvr>
                                        <p:cTn id="18" dur="1" fill="hold">
                                          <p:stCondLst>
                                            <p:cond delay="499"/>
                                          </p:stCondLst>
                                        </p:cTn>
                                        <p:tgtEl>
                                          <p:spTgt spid="143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11/19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郏县</a:t>
            </a:r>
            <a:r>
              <a:rPr lang="zh-CN" altLang="en-US" sz="2000" dirty="0" smtClean="0">
                <a:solidFill>
                  <a:schemeClr val="tx1"/>
                </a:solidFill>
                <a:latin typeface="微软雅黑" panose="020B0503020204020204" pitchFamily="34" charset="-122"/>
                <a:ea typeface="微软雅黑" panose="020B0503020204020204" pitchFamily="34" charset="-122"/>
              </a:rPr>
              <a:t>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00523"/>
            <a:ext cx="7272808" cy="52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00524"/>
            <a:ext cx="7317631" cy="52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3510081206"/>
              </p:ext>
            </p:extLst>
          </p:nvPr>
        </p:nvGraphicFramePr>
        <p:xfrm>
          <a:off x="9624392" y="1922462"/>
          <a:ext cx="2232247" cy="1290513"/>
        </p:xfrm>
        <a:graphic>
          <a:graphicData uri="http://schemas.openxmlformats.org/drawingml/2006/table">
            <a:tbl>
              <a:tblPr firstRow="1" bandRow="1">
                <a:tableStyleId>{5C22544A-7EE6-4342-B048-85BDC9FD1C3A}</a:tableStyleId>
              </a:tblPr>
              <a:tblGrid>
                <a:gridCol w="820009"/>
                <a:gridCol w="820009"/>
                <a:gridCol w="592229"/>
              </a:tblGrid>
              <a:tr h="43017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017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017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197910498"/>
              </p:ext>
            </p:extLst>
          </p:nvPr>
        </p:nvGraphicFramePr>
        <p:xfrm>
          <a:off x="9624392" y="4077072"/>
          <a:ext cx="2232247" cy="1512170"/>
        </p:xfrm>
        <a:graphic>
          <a:graphicData uri="http://schemas.openxmlformats.org/drawingml/2006/table">
            <a:tbl>
              <a:tblPr firstRow="1" bandRow="1">
                <a:tableStyleId>{5C22544A-7EE6-4342-B048-85BDC9FD1C3A}</a:tableStyleId>
              </a:tblPr>
              <a:tblGrid>
                <a:gridCol w="820009"/>
                <a:gridCol w="820009"/>
                <a:gridCol w="592229"/>
              </a:tblGrid>
              <a:tr h="30243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143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383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96400" y="1556792"/>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郏县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768408" y="3717032"/>
            <a:ext cx="2039341"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郏</a:t>
            </a:r>
            <a:r>
              <a:rPr lang="zh-CN" altLang="en-US" sz="1400" dirty="0" smtClean="0">
                <a:latin typeface="微软雅黑" panose="020B0503020204020204" pitchFamily="34" charset="-122"/>
                <a:ea typeface="微软雅黑" panose="020B0503020204020204" pitchFamily="34" charset="-122"/>
              </a:rPr>
              <a:t>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25</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style.rotation</p:attrName>
                                        </p:attrNameLst>
                                      </p:cBhvr>
                                      <p:tavLst>
                                        <p:tav tm="0">
                                          <p:val>
                                            <p:fltVal val="90"/>
                                          </p:val>
                                        </p:tav>
                                        <p:tav tm="100000">
                                          <p:val>
                                            <p:fltVal val="0"/>
                                          </p:val>
                                        </p:tav>
                                      </p:tavLst>
                                    </p:anim>
                                    <p:animEffect transition="in" filter="fade">
                                      <p:cBhvr>
                                        <p:cTn id="10" dur="1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5362"/>
                                        </p:tgtEl>
                                        <p:attrNameLst>
                                          <p:attrName>ppt_w</p:attrName>
                                        </p:attrNameLst>
                                      </p:cBhvr>
                                      <p:tavLst>
                                        <p:tav tm="0">
                                          <p:val>
                                            <p:strVal val="ppt_w"/>
                                          </p:val>
                                        </p:tav>
                                        <p:tav tm="100000">
                                          <p:val>
                                            <p:fltVal val="0"/>
                                          </p:val>
                                        </p:tav>
                                      </p:tavLst>
                                    </p:anim>
                                    <p:anim calcmode="lin" valueType="num">
                                      <p:cBhvr>
                                        <p:cTn id="15" dur="500"/>
                                        <p:tgtEl>
                                          <p:spTgt spid="15362"/>
                                        </p:tgtEl>
                                        <p:attrNameLst>
                                          <p:attrName>ppt_h</p:attrName>
                                        </p:attrNameLst>
                                      </p:cBhvr>
                                      <p:tavLst>
                                        <p:tav tm="0">
                                          <p:val>
                                            <p:strVal val="ppt_h"/>
                                          </p:val>
                                        </p:tav>
                                        <p:tav tm="100000">
                                          <p:val>
                                            <p:fltVal val="0"/>
                                          </p:val>
                                        </p:tav>
                                      </p:tavLst>
                                    </p:anim>
                                    <p:anim calcmode="lin" valueType="num">
                                      <p:cBhvr>
                                        <p:cTn id="16" dur="500"/>
                                        <p:tgtEl>
                                          <p:spTgt spid="15362"/>
                                        </p:tgtEl>
                                        <p:attrNameLst>
                                          <p:attrName>style.rotation</p:attrName>
                                        </p:attrNameLst>
                                      </p:cBhvr>
                                      <p:tavLst>
                                        <p:tav tm="0">
                                          <p:val>
                                            <p:fltVal val="0"/>
                                          </p:val>
                                        </p:tav>
                                        <p:tav tm="100000">
                                          <p:val>
                                            <p:fltVal val="360"/>
                                          </p:val>
                                        </p:tav>
                                      </p:tavLst>
                                    </p:anim>
                                    <p:animEffect transition="out" filter="fade">
                                      <p:cBhvr>
                                        <p:cTn id="17" dur="500"/>
                                        <p:tgtEl>
                                          <p:spTgt spid="15362"/>
                                        </p:tgtEl>
                                      </p:cBhvr>
                                    </p:animEffect>
                                    <p:set>
                                      <p:cBhvr>
                                        <p:cTn id="18" dur="1" fill="hold">
                                          <p:stCondLst>
                                            <p:cond delay="499"/>
                                          </p:stCondLst>
                                        </p:cTn>
                                        <p:tgtEl>
                                          <p:spTgt spid="153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12/19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郏县</a:t>
            </a:r>
            <a:r>
              <a:rPr lang="zh-CN" altLang="en-US" sz="2000" dirty="0" smtClean="0">
                <a:solidFill>
                  <a:schemeClr val="tx1"/>
                </a:solidFill>
                <a:latin typeface="微软雅黑" panose="020B0503020204020204" pitchFamily="34" charset="-122"/>
                <a:ea typeface="微软雅黑" panose="020B0503020204020204" pitchFamily="34" charset="-122"/>
              </a:rPr>
              <a:t>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221841"/>
            <a:ext cx="7287022" cy="515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7" y="1241157"/>
            <a:ext cx="7253115" cy="514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768408" y="1844824"/>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郏县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840416" y="3501008"/>
            <a:ext cx="2039341"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郏县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67118232"/>
              </p:ext>
            </p:extLst>
          </p:nvPr>
        </p:nvGraphicFramePr>
        <p:xfrm>
          <a:off x="9696400" y="2307389"/>
          <a:ext cx="2160239" cy="765811"/>
        </p:xfrm>
        <a:graphic>
          <a:graphicData uri="http://schemas.openxmlformats.org/drawingml/2006/table">
            <a:tbl>
              <a:tblPr firstRow="1" bandRow="1">
                <a:tableStyleId>{5C22544A-7EE6-4342-B048-85BDC9FD1C3A}</a:tableStyleId>
              </a:tblPr>
              <a:tblGrid>
                <a:gridCol w="747775"/>
                <a:gridCol w="747775"/>
                <a:gridCol w="664689"/>
              </a:tblGrid>
              <a:tr h="27146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46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346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3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346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255912413"/>
              </p:ext>
            </p:extLst>
          </p:nvPr>
        </p:nvGraphicFramePr>
        <p:xfrm>
          <a:off x="9757492" y="3900934"/>
          <a:ext cx="2099147" cy="1400274"/>
        </p:xfrm>
        <a:graphic>
          <a:graphicData uri="http://schemas.openxmlformats.org/drawingml/2006/table">
            <a:tbl>
              <a:tblPr firstRow="1" bandRow="1">
                <a:tableStyleId>{5C22544A-7EE6-4342-B048-85BDC9FD1C3A}</a:tableStyleId>
              </a:tblPr>
              <a:tblGrid>
                <a:gridCol w="726628"/>
                <a:gridCol w="726628"/>
                <a:gridCol w="645891"/>
              </a:tblGrid>
              <a:tr h="29325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25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86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25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25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727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346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26</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7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8434"/>
                                        </p:tgtEl>
                                        <p:attrNameLst>
                                          <p:attrName>ppt_w</p:attrName>
                                        </p:attrNameLst>
                                      </p:cBhvr>
                                      <p:tavLst>
                                        <p:tav tm="0">
                                          <p:val>
                                            <p:strVal val="ppt_w"/>
                                          </p:val>
                                        </p:tav>
                                        <p:tav tm="100000">
                                          <p:val>
                                            <p:fltVal val="0"/>
                                          </p:val>
                                        </p:tav>
                                      </p:tavLst>
                                    </p:anim>
                                    <p:anim calcmode="lin" valueType="num">
                                      <p:cBhvr>
                                        <p:cTn id="15" dur="500"/>
                                        <p:tgtEl>
                                          <p:spTgt spid="18434"/>
                                        </p:tgtEl>
                                        <p:attrNameLst>
                                          <p:attrName>ppt_h</p:attrName>
                                        </p:attrNameLst>
                                      </p:cBhvr>
                                      <p:tavLst>
                                        <p:tav tm="0">
                                          <p:val>
                                            <p:strVal val="ppt_h"/>
                                          </p:val>
                                        </p:tav>
                                        <p:tav tm="100000">
                                          <p:val>
                                            <p:fltVal val="0"/>
                                          </p:val>
                                        </p:tav>
                                      </p:tavLst>
                                    </p:anim>
                                    <p:anim calcmode="lin" valueType="num">
                                      <p:cBhvr>
                                        <p:cTn id="16" dur="500"/>
                                        <p:tgtEl>
                                          <p:spTgt spid="18434"/>
                                        </p:tgtEl>
                                        <p:attrNameLst>
                                          <p:attrName>style.rotation</p:attrName>
                                        </p:attrNameLst>
                                      </p:cBhvr>
                                      <p:tavLst>
                                        <p:tav tm="0">
                                          <p:val>
                                            <p:fltVal val="0"/>
                                          </p:val>
                                        </p:tav>
                                        <p:tav tm="100000">
                                          <p:val>
                                            <p:fltVal val="360"/>
                                          </p:val>
                                        </p:tav>
                                      </p:tavLst>
                                    </p:anim>
                                    <p:animEffect transition="out" filter="fade">
                                      <p:cBhvr>
                                        <p:cTn id="17" dur="500"/>
                                        <p:tgtEl>
                                          <p:spTgt spid="18434"/>
                                        </p:tgtEl>
                                      </p:cBhvr>
                                    </p:animEffect>
                                    <p:set>
                                      <p:cBhvr>
                                        <p:cTn id="18" dur="1" fill="hold">
                                          <p:stCondLst>
                                            <p:cond delay="499"/>
                                          </p:stCondLst>
                                        </p:cTn>
                                        <p:tgtEl>
                                          <p:spTgt spid="184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13/19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鲁山县中心城区基站规划效果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1193801"/>
            <a:ext cx="7363350" cy="525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709" y="1196752"/>
            <a:ext cx="7373667" cy="520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089225093"/>
              </p:ext>
            </p:extLst>
          </p:nvPr>
        </p:nvGraphicFramePr>
        <p:xfrm>
          <a:off x="9624392" y="2270467"/>
          <a:ext cx="2232247" cy="1014516"/>
        </p:xfrm>
        <a:graphic>
          <a:graphicData uri="http://schemas.openxmlformats.org/drawingml/2006/table">
            <a:tbl>
              <a:tblPr firstRow="1" bandRow="1">
                <a:tableStyleId>{5C22544A-7EE6-4342-B048-85BDC9FD1C3A}</a:tableStyleId>
              </a:tblPr>
              <a:tblGrid>
                <a:gridCol w="839242"/>
                <a:gridCol w="856440"/>
                <a:gridCol w="536565"/>
              </a:tblGrid>
              <a:tr h="33817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17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17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275608395"/>
              </p:ext>
            </p:extLst>
          </p:nvPr>
        </p:nvGraphicFramePr>
        <p:xfrm>
          <a:off x="9624392" y="4149080"/>
          <a:ext cx="2304257" cy="1584175"/>
        </p:xfrm>
        <a:graphic>
          <a:graphicData uri="http://schemas.openxmlformats.org/drawingml/2006/table">
            <a:tbl>
              <a:tblPr firstRow="1" bandRow="1">
                <a:tableStyleId>{5C22544A-7EE6-4342-B048-85BDC9FD1C3A}</a:tableStyleId>
              </a:tblPr>
              <a:tblGrid>
                <a:gridCol w="866315"/>
                <a:gridCol w="884068"/>
                <a:gridCol w="553874"/>
              </a:tblGrid>
              <a:tr h="31683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461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10600" y="1916830"/>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70712" y="3789039"/>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27</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anim calcmode="lin" valueType="num">
                                      <p:cBhvr>
                                        <p:cTn id="9" dur="1000" fill="hold"/>
                                        <p:tgtEl>
                                          <p:spTgt spid="19458"/>
                                        </p:tgtEl>
                                        <p:attrNameLst>
                                          <p:attrName>style.rotation</p:attrName>
                                        </p:attrNameLst>
                                      </p:cBhvr>
                                      <p:tavLst>
                                        <p:tav tm="0">
                                          <p:val>
                                            <p:fltVal val="90"/>
                                          </p:val>
                                        </p:tav>
                                        <p:tav tm="100000">
                                          <p:val>
                                            <p:fltVal val="0"/>
                                          </p:val>
                                        </p:tav>
                                      </p:tavLst>
                                    </p:anim>
                                    <p:animEffect transition="in" filter="fade">
                                      <p:cBhvr>
                                        <p:cTn id="10" dur="10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9458"/>
                                        </p:tgtEl>
                                        <p:attrNameLst>
                                          <p:attrName>ppt_w</p:attrName>
                                        </p:attrNameLst>
                                      </p:cBhvr>
                                      <p:tavLst>
                                        <p:tav tm="0">
                                          <p:val>
                                            <p:strVal val="ppt_w"/>
                                          </p:val>
                                        </p:tav>
                                        <p:tav tm="100000">
                                          <p:val>
                                            <p:fltVal val="0"/>
                                          </p:val>
                                        </p:tav>
                                      </p:tavLst>
                                    </p:anim>
                                    <p:anim calcmode="lin" valueType="num">
                                      <p:cBhvr>
                                        <p:cTn id="15" dur="500"/>
                                        <p:tgtEl>
                                          <p:spTgt spid="19458"/>
                                        </p:tgtEl>
                                        <p:attrNameLst>
                                          <p:attrName>ppt_h</p:attrName>
                                        </p:attrNameLst>
                                      </p:cBhvr>
                                      <p:tavLst>
                                        <p:tav tm="0">
                                          <p:val>
                                            <p:strVal val="ppt_h"/>
                                          </p:val>
                                        </p:tav>
                                        <p:tav tm="100000">
                                          <p:val>
                                            <p:fltVal val="0"/>
                                          </p:val>
                                        </p:tav>
                                      </p:tavLst>
                                    </p:anim>
                                    <p:anim calcmode="lin" valueType="num">
                                      <p:cBhvr>
                                        <p:cTn id="16" dur="500"/>
                                        <p:tgtEl>
                                          <p:spTgt spid="19458"/>
                                        </p:tgtEl>
                                        <p:attrNameLst>
                                          <p:attrName>style.rotation</p:attrName>
                                        </p:attrNameLst>
                                      </p:cBhvr>
                                      <p:tavLst>
                                        <p:tav tm="0">
                                          <p:val>
                                            <p:fltVal val="0"/>
                                          </p:val>
                                        </p:tav>
                                        <p:tav tm="100000">
                                          <p:val>
                                            <p:fltVal val="360"/>
                                          </p:val>
                                        </p:tav>
                                      </p:tavLst>
                                    </p:anim>
                                    <p:animEffect transition="out" filter="fade">
                                      <p:cBhvr>
                                        <p:cTn id="17" dur="500"/>
                                        <p:tgtEl>
                                          <p:spTgt spid="19458"/>
                                        </p:tgtEl>
                                      </p:cBhvr>
                                    </p:animEffect>
                                    <p:set>
                                      <p:cBhvr>
                                        <p:cTn id="18" dur="1" fill="hold">
                                          <p:stCondLst>
                                            <p:cond delay="499"/>
                                          </p:stCondLst>
                                        </p:cTn>
                                        <p:tgtEl>
                                          <p:spTgt spid="194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14/19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鲁山县</a:t>
            </a:r>
            <a:r>
              <a:rPr lang="zh-CN" altLang="en-US" sz="2000" dirty="0" smtClean="0">
                <a:solidFill>
                  <a:schemeClr val="tx1"/>
                </a:solidFill>
                <a:latin typeface="微软雅黑" panose="020B0503020204020204" pitchFamily="34" charset="-122"/>
                <a:ea typeface="微软雅黑" panose="020B0503020204020204" pitchFamily="34" charset="-122"/>
              </a:rPr>
              <a:t>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66" y="1200523"/>
            <a:ext cx="7343077" cy="518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4" y="1212851"/>
            <a:ext cx="7285583" cy="516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768408" y="1988840"/>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828661" y="3717032"/>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861442756"/>
              </p:ext>
            </p:extLst>
          </p:nvPr>
        </p:nvGraphicFramePr>
        <p:xfrm>
          <a:off x="9840416" y="2458429"/>
          <a:ext cx="2138570" cy="766703"/>
        </p:xfrm>
        <a:graphic>
          <a:graphicData uri="http://schemas.openxmlformats.org/drawingml/2006/table">
            <a:tbl>
              <a:tblPr firstRow="1" bandRow="1">
                <a:tableStyleId>{5C22544A-7EE6-4342-B048-85BDC9FD1C3A}</a:tableStyleId>
              </a:tblPr>
              <a:tblGrid>
                <a:gridCol w="740274"/>
                <a:gridCol w="740274"/>
                <a:gridCol w="658022"/>
              </a:tblGrid>
              <a:tr h="271909">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90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879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72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879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53229874"/>
              </p:ext>
            </p:extLst>
          </p:nvPr>
        </p:nvGraphicFramePr>
        <p:xfrm>
          <a:off x="9840416" y="4149080"/>
          <a:ext cx="2138570" cy="1440159"/>
        </p:xfrm>
        <a:graphic>
          <a:graphicData uri="http://schemas.openxmlformats.org/drawingml/2006/table">
            <a:tbl>
              <a:tblPr firstRow="1" bandRow="1">
                <a:tableStyleId>{5C22544A-7EE6-4342-B048-85BDC9FD1C3A}</a:tableStyleId>
              </a:tblPr>
              <a:tblGrid>
                <a:gridCol w="740274"/>
                <a:gridCol w="740274"/>
                <a:gridCol w="658022"/>
              </a:tblGrid>
              <a:tr h="30160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233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572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6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291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74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合计</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1096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28</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7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2530"/>
                                        </p:tgtEl>
                                        <p:attrNameLst>
                                          <p:attrName>ppt_w</p:attrName>
                                        </p:attrNameLst>
                                      </p:cBhvr>
                                      <p:tavLst>
                                        <p:tav tm="0">
                                          <p:val>
                                            <p:strVal val="ppt_w"/>
                                          </p:val>
                                        </p:tav>
                                        <p:tav tm="100000">
                                          <p:val>
                                            <p:fltVal val="0"/>
                                          </p:val>
                                        </p:tav>
                                      </p:tavLst>
                                    </p:anim>
                                    <p:anim calcmode="lin" valueType="num">
                                      <p:cBhvr>
                                        <p:cTn id="15" dur="500"/>
                                        <p:tgtEl>
                                          <p:spTgt spid="22530"/>
                                        </p:tgtEl>
                                        <p:attrNameLst>
                                          <p:attrName>ppt_h</p:attrName>
                                        </p:attrNameLst>
                                      </p:cBhvr>
                                      <p:tavLst>
                                        <p:tav tm="0">
                                          <p:val>
                                            <p:strVal val="ppt_h"/>
                                          </p:val>
                                        </p:tav>
                                        <p:tav tm="100000">
                                          <p:val>
                                            <p:fltVal val="0"/>
                                          </p:val>
                                        </p:tav>
                                      </p:tavLst>
                                    </p:anim>
                                    <p:anim calcmode="lin" valueType="num">
                                      <p:cBhvr>
                                        <p:cTn id="16" dur="500"/>
                                        <p:tgtEl>
                                          <p:spTgt spid="22530"/>
                                        </p:tgtEl>
                                        <p:attrNameLst>
                                          <p:attrName>style.rotation</p:attrName>
                                        </p:attrNameLst>
                                      </p:cBhvr>
                                      <p:tavLst>
                                        <p:tav tm="0">
                                          <p:val>
                                            <p:fltVal val="0"/>
                                          </p:val>
                                        </p:tav>
                                        <p:tav tm="100000">
                                          <p:val>
                                            <p:fltVal val="360"/>
                                          </p:val>
                                        </p:tav>
                                      </p:tavLst>
                                    </p:anim>
                                    <p:animEffect transition="out" filter="fade">
                                      <p:cBhvr>
                                        <p:cTn id="17" dur="500"/>
                                        <p:tgtEl>
                                          <p:spTgt spid="22530"/>
                                        </p:tgtEl>
                                      </p:cBhvr>
                                    </p:animEffect>
                                    <p:set>
                                      <p:cBhvr>
                                        <p:cTn id="18" dur="1" fill="hold">
                                          <p:stCondLst>
                                            <p:cond delay="499"/>
                                          </p:stCondLst>
                                        </p:cTn>
                                        <p:tgtEl>
                                          <p:spTgt spid="225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15/19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叶县</a:t>
            </a:r>
            <a:r>
              <a:rPr lang="zh-CN" altLang="en-US" sz="2000" dirty="0" smtClean="0">
                <a:solidFill>
                  <a:schemeClr val="tx1"/>
                </a:solidFill>
                <a:latin typeface="微软雅黑" panose="020B0503020204020204" pitchFamily="34" charset="-122"/>
                <a:ea typeface="微软雅黑" panose="020B0503020204020204" pitchFamily="34" charset="-122"/>
              </a:rPr>
              <a:t>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1200523"/>
            <a:ext cx="7284160" cy="518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222375"/>
            <a:ext cx="7249957" cy="515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150902721"/>
              </p:ext>
            </p:extLst>
          </p:nvPr>
        </p:nvGraphicFramePr>
        <p:xfrm>
          <a:off x="9696400" y="2374900"/>
          <a:ext cx="2232248" cy="1054101"/>
        </p:xfrm>
        <a:graphic>
          <a:graphicData uri="http://schemas.openxmlformats.org/drawingml/2006/table">
            <a:tbl>
              <a:tblPr firstRow="1" bandRow="1">
                <a:tableStyleId>{5C22544A-7EE6-4342-B048-85BDC9FD1C3A}</a:tableStyleId>
              </a:tblPr>
              <a:tblGrid>
                <a:gridCol w="825626"/>
                <a:gridCol w="825626"/>
                <a:gridCol w="580996"/>
              </a:tblGrid>
              <a:tr h="35136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13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13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282289624"/>
              </p:ext>
            </p:extLst>
          </p:nvPr>
        </p:nvGraphicFramePr>
        <p:xfrm>
          <a:off x="9696400" y="4005064"/>
          <a:ext cx="2232248" cy="1584175"/>
        </p:xfrm>
        <a:graphic>
          <a:graphicData uri="http://schemas.openxmlformats.org/drawingml/2006/table">
            <a:tbl>
              <a:tblPr firstRow="1" bandRow="1">
                <a:tableStyleId>{5C22544A-7EE6-4342-B048-85BDC9FD1C3A}</a:tableStyleId>
              </a:tblPr>
              <a:tblGrid>
                <a:gridCol w="825626"/>
                <a:gridCol w="825626"/>
                <a:gridCol w="580996"/>
              </a:tblGrid>
              <a:tr h="31683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212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83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347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742919" y="1975835"/>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叶县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828520" y="3610905"/>
            <a:ext cx="2039341"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叶县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29</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3554"/>
                                        </p:tgtEl>
                                        <p:attrNameLst>
                                          <p:attrName>ppt_w</p:attrName>
                                        </p:attrNameLst>
                                      </p:cBhvr>
                                      <p:tavLst>
                                        <p:tav tm="0">
                                          <p:val>
                                            <p:strVal val="ppt_w"/>
                                          </p:val>
                                        </p:tav>
                                        <p:tav tm="100000">
                                          <p:val>
                                            <p:fltVal val="0"/>
                                          </p:val>
                                        </p:tav>
                                      </p:tavLst>
                                    </p:anim>
                                    <p:anim calcmode="lin" valueType="num">
                                      <p:cBhvr>
                                        <p:cTn id="15" dur="500"/>
                                        <p:tgtEl>
                                          <p:spTgt spid="23554"/>
                                        </p:tgtEl>
                                        <p:attrNameLst>
                                          <p:attrName>ppt_h</p:attrName>
                                        </p:attrNameLst>
                                      </p:cBhvr>
                                      <p:tavLst>
                                        <p:tav tm="0">
                                          <p:val>
                                            <p:strVal val="ppt_h"/>
                                          </p:val>
                                        </p:tav>
                                        <p:tav tm="100000">
                                          <p:val>
                                            <p:fltVal val="0"/>
                                          </p:val>
                                        </p:tav>
                                      </p:tavLst>
                                    </p:anim>
                                    <p:anim calcmode="lin" valueType="num">
                                      <p:cBhvr>
                                        <p:cTn id="16" dur="500"/>
                                        <p:tgtEl>
                                          <p:spTgt spid="23554"/>
                                        </p:tgtEl>
                                        <p:attrNameLst>
                                          <p:attrName>style.rotation</p:attrName>
                                        </p:attrNameLst>
                                      </p:cBhvr>
                                      <p:tavLst>
                                        <p:tav tm="0">
                                          <p:val>
                                            <p:fltVal val="0"/>
                                          </p:val>
                                        </p:tav>
                                        <p:tav tm="100000">
                                          <p:val>
                                            <p:fltVal val="360"/>
                                          </p:val>
                                        </p:tav>
                                      </p:tavLst>
                                    </p:anim>
                                    <p:animEffect transition="out" filter="fade">
                                      <p:cBhvr>
                                        <p:cTn id="17" dur="500"/>
                                        <p:tgtEl>
                                          <p:spTgt spid="23554"/>
                                        </p:tgtEl>
                                      </p:cBhvr>
                                    </p:animEffect>
                                    <p:set>
                                      <p:cBhvr>
                                        <p:cTn id="18" dur="1" fill="hold">
                                          <p:stCondLst>
                                            <p:cond delay="499"/>
                                          </p:stCondLst>
                                        </p:cTn>
                                        <p:tgtEl>
                                          <p:spTgt spid="235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6">
            <a:extLst>
              <a:ext uri="{FF2B5EF4-FFF2-40B4-BE49-F238E27FC236}">
                <a16:creationId xmlns:a16="http://schemas.microsoft.com/office/drawing/2014/main" xmlns="" id="{A5A66647-C2C4-4EAC-8FB5-D3C1680346E7}"/>
              </a:ext>
            </a:extLst>
          </p:cNvPr>
          <p:cNvSpPr txBox="1">
            <a:spLocks noChangeArrowheads="1"/>
          </p:cNvSpPr>
          <p:nvPr/>
        </p:nvSpPr>
        <p:spPr bwMode="auto">
          <a:xfrm>
            <a:off x="191344" y="1403269"/>
            <a:ext cx="3960440" cy="4786695"/>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nSpc>
                <a:spcPts val="2300"/>
              </a:lnSpc>
              <a:buClr>
                <a:srgbClr val="FF0000"/>
              </a:buClr>
              <a:buFont typeface="Wingdings" panose="05000000000000000000" pitchFamily="2" charset="2"/>
              <a:buChar char="u"/>
            </a:pPr>
            <a:r>
              <a:rPr lang="zh-CN" altLang="zh-CN" sz="1600" dirty="0">
                <a:latin typeface="微软雅黑" panose="020B0503020204020204" pitchFamily="34" charset="-122"/>
                <a:ea typeface="微软雅黑" panose="020B0503020204020204" pitchFamily="34" charset="-122"/>
              </a:rPr>
              <a:t>随着全球新一轮科技革命和产业变革的深入推进，</a:t>
            </a:r>
            <a:r>
              <a:rPr lang="en-US" altLang="zh-CN" sz="1600" dirty="0">
                <a:latin typeface="微软雅黑" panose="020B0503020204020204" pitchFamily="34" charset="-122"/>
                <a:ea typeface="微软雅黑" panose="020B0503020204020204" pitchFamily="34" charset="-122"/>
              </a:rPr>
              <a:t>5G</a:t>
            </a:r>
            <a:r>
              <a:rPr lang="zh-CN" altLang="zh-CN" sz="1600" dirty="0">
                <a:latin typeface="微软雅黑" panose="020B0503020204020204" pitchFamily="34" charset="-122"/>
                <a:ea typeface="微软雅黑" panose="020B0503020204020204" pitchFamily="34" charset="-122"/>
              </a:rPr>
              <a:t>已成为国家战略的重要</a:t>
            </a:r>
            <a:r>
              <a:rPr lang="zh-CN" altLang="zh-CN" sz="1600" dirty="0" smtClean="0">
                <a:latin typeface="微软雅黑" panose="020B0503020204020204" pitchFamily="34" charset="-122"/>
                <a:ea typeface="微软雅黑" panose="020B0503020204020204" pitchFamily="34" charset="-122"/>
              </a:rPr>
              <a:t>部分</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5G</a:t>
            </a:r>
            <a:r>
              <a:rPr lang="zh-CN" altLang="zh-CN" sz="1600" dirty="0">
                <a:latin typeface="微软雅黑" panose="020B0503020204020204" pitchFamily="34" charset="-122"/>
                <a:ea typeface="微软雅黑" panose="020B0503020204020204" pitchFamily="34" charset="-122"/>
              </a:rPr>
              <a:t>技术是颠覆式的变革，它将开启万物感知、万物互联、万物智能的</a:t>
            </a:r>
            <a:r>
              <a:rPr lang="zh-CN" altLang="zh-CN" sz="1600" dirty="0" smtClean="0">
                <a:latin typeface="微软雅黑" panose="020B0503020204020204" pitchFamily="34" charset="-122"/>
                <a:ea typeface="微软雅黑" panose="020B0503020204020204" pitchFamily="34" charset="-122"/>
              </a:rPr>
              <a:t>新时代</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285750" indent="-285750">
              <a:lnSpc>
                <a:spcPts val="2300"/>
              </a:lnSpc>
              <a:buClr>
                <a:srgbClr val="FF0000"/>
              </a:buClr>
              <a:buFont typeface="Wingdings" panose="05000000000000000000" pitchFamily="2" charset="2"/>
              <a:buChar char="u"/>
            </a:pPr>
            <a:r>
              <a:rPr lang="en-US" altLang="zh-CN" sz="1600" dirty="0" smtClean="0">
                <a:latin typeface="微软雅黑" panose="020B0503020204020204" pitchFamily="34" charset="-122"/>
                <a:ea typeface="微软雅黑" panose="020B0503020204020204" pitchFamily="34" charset="-122"/>
              </a:rPr>
              <a:t>2019</a:t>
            </a:r>
            <a:r>
              <a:rPr lang="zh-CN" altLang="zh-CN"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1</a:t>
            </a:r>
            <a:r>
              <a:rPr lang="zh-CN" altLang="zh-CN" sz="1600" dirty="0">
                <a:latin typeface="微软雅黑" panose="020B0503020204020204" pitchFamily="34" charset="-122"/>
                <a:ea typeface="微软雅黑" panose="020B0503020204020204" pitchFamily="34" charset="-122"/>
              </a:rPr>
              <a:t>月，河南省人民政府发布全国首个省级</a:t>
            </a:r>
            <a:r>
              <a:rPr lang="en-US" altLang="zh-CN" sz="1600" dirty="0">
                <a:latin typeface="微软雅黑" panose="020B0503020204020204" pitchFamily="34" charset="-122"/>
                <a:ea typeface="微软雅黑" panose="020B0503020204020204" pitchFamily="34" charset="-122"/>
              </a:rPr>
              <a:t>5G</a:t>
            </a:r>
            <a:r>
              <a:rPr lang="zh-CN" altLang="zh-CN" sz="1600" dirty="0">
                <a:latin typeface="微软雅黑" panose="020B0503020204020204" pitchFamily="34" charset="-122"/>
                <a:ea typeface="微软雅黑" panose="020B0503020204020204" pitchFamily="34" charset="-122"/>
              </a:rPr>
              <a:t>部署规划</a:t>
            </a:r>
            <a:r>
              <a:rPr lang="zh-CN" altLang="zh-CN" sz="1600" dirty="0" smtClean="0">
                <a:latin typeface="微软雅黑" panose="020B0503020204020204" pitchFamily="34" charset="-122"/>
                <a:ea typeface="微软雅黑" panose="020B0503020204020204" pitchFamily="34" charset="-122"/>
              </a:rPr>
              <a:t>方案</a:t>
            </a:r>
            <a:r>
              <a:rPr lang="zh-CN" altLang="en-US" sz="1600" dirty="0" smtClean="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其中提出首要重点任务为</a:t>
            </a:r>
            <a:r>
              <a:rPr lang="zh-CN" altLang="zh-CN" sz="1600" dirty="0" smtClean="0">
                <a:latin typeface="微软雅黑" panose="020B0503020204020204" pitchFamily="34" charset="-122"/>
                <a:ea typeface="微软雅黑" panose="020B0503020204020204" pitchFamily="34" charset="-122"/>
              </a:rPr>
              <a:t>加快</a:t>
            </a:r>
            <a:r>
              <a:rPr lang="en-US" altLang="zh-CN" sz="1600" dirty="0" smtClean="0">
                <a:latin typeface="微软雅黑" panose="020B0503020204020204" pitchFamily="34" charset="-122"/>
                <a:ea typeface="微软雅黑" panose="020B0503020204020204" pitchFamily="34" charset="-122"/>
              </a:rPr>
              <a:t>5G</a:t>
            </a:r>
            <a:r>
              <a:rPr lang="zh-CN" altLang="zh-CN" sz="1600" dirty="0">
                <a:latin typeface="微软雅黑" panose="020B0503020204020204" pitchFamily="34" charset="-122"/>
                <a:ea typeface="微软雅黑" panose="020B0503020204020204" pitchFamily="34" charset="-122"/>
              </a:rPr>
              <a:t>基站建设规划</a:t>
            </a:r>
            <a:r>
              <a:rPr lang="zh-CN" altLang="zh-CN" sz="1600" dirty="0" smtClean="0">
                <a:latin typeface="微软雅黑" panose="020B0503020204020204" pitchFamily="34" charset="-122"/>
                <a:ea typeface="微软雅黑" panose="020B0503020204020204" pitchFamily="34" charset="-122"/>
              </a:rPr>
              <a:t>编制</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285750" indent="-285750">
              <a:lnSpc>
                <a:spcPts val="2300"/>
              </a:lnSpc>
              <a:buClr>
                <a:srgbClr val="FF0000"/>
              </a:buClr>
              <a:buFont typeface="Wingdings" panose="05000000000000000000" pitchFamily="2" charset="2"/>
              <a:buChar char="u"/>
            </a:pPr>
            <a:r>
              <a:rPr lang="en-US" altLang="zh-CN" sz="1600" dirty="0" smtClean="0">
                <a:latin typeface="微软雅黑" panose="020B0503020204020204" pitchFamily="34" charset="-122"/>
                <a:ea typeface="微软雅黑" panose="020B0503020204020204" pitchFamily="34" charset="-122"/>
              </a:rPr>
              <a:t>5G</a:t>
            </a:r>
            <a:r>
              <a:rPr lang="zh-CN" altLang="zh-CN" sz="1600" dirty="0" smtClean="0">
                <a:latin typeface="微软雅黑" panose="020B0503020204020204" pitchFamily="34" charset="-122"/>
                <a:ea typeface="微软雅黑" panose="020B0503020204020204" pitchFamily="34" charset="-122"/>
              </a:rPr>
              <a:t>网络建设作为</a:t>
            </a:r>
            <a:r>
              <a:rPr lang="en-US" altLang="zh-CN" sz="1600" dirty="0" smtClean="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新基建</a:t>
            </a:r>
            <a:r>
              <a:rPr lang="en-US" altLang="zh-CN" sz="1600" dirty="0" smtClean="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的重要组成部分，编制《平顶山市</a:t>
            </a:r>
            <a:r>
              <a:rPr lang="en-US" altLang="zh-CN" sz="1600" dirty="0" smtClean="0">
                <a:latin typeface="微软雅黑" panose="020B0503020204020204" pitchFamily="34" charset="-122"/>
                <a:ea typeface="微软雅黑" panose="020B0503020204020204" pitchFamily="34" charset="-122"/>
              </a:rPr>
              <a:t>5G</a:t>
            </a:r>
            <a:r>
              <a:rPr lang="zh-CN" altLang="zh-CN" sz="1600" dirty="0" smtClean="0">
                <a:latin typeface="微软雅黑" panose="020B0503020204020204" pitchFamily="34" charset="-122"/>
                <a:ea typeface="微软雅黑" panose="020B0503020204020204" pitchFamily="34" charset="-122"/>
              </a:rPr>
              <a:t>通信基站专项规划》，将</a:t>
            </a:r>
            <a:r>
              <a:rPr lang="en-US" altLang="zh-CN" sz="1600" dirty="0" smtClean="0">
                <a:latin typeface="微软雅黑" panose="020B0503020204020204" pitchFamily="34" charset="-122"/>
                <a:ea typeface="微软雅黑" panose="020B0503020204020204" pitchFamily="34" charset="-122"/>
              </a:rPr>
              <a:t>5G</a:t>
            </a:r>
            <a:r>
              <a:rPr lang="zh-CN" altLang="zh-CN" sz="1600" dirty="0" smtClean="0">
                <a:latin typeface="微软雅黑" panose="020B0503020204020204" pitchFamily="34" charset="-122"/>
                <a:ea typeface="微软雅黑" panose="020B0503020204020204" pitchFamily="34" charset="-122"/>
              </a:rPr>
              <a:t>基站规划纳入平顶山市城乡总体规划中，为平顶山市</a:t>
            </a:r>
            <a:r>
              <a:rPr lang="en-US" altLang="zh-CN" sz="1600" dirty="0" smtClean="0">
                <a:latin typeface="微软雅黑" panose="020B0503020204020204" pitchFamily="34" charset="-122"/>
                <a:ea typeface="微软雅黑" panose="020B0503020204020204" pitchFamily="34" charset="-122"/>
              </a:rPr>
              <a:t>5G</a:t>
            </a:r>
            <a:r>
              <a:rPr lang="zh-CN" altLang="zh-CN" sz="1600" dirty="0" smtClean="0">
                <a:latin typeface="微软雅黑" panose="020B0503020204020204" pitchFamily="34" charset="-122"/>
                <a:ea typeface="微软雅黑" panose="020B0503020204020204" pitchFamily="34" charset="-122"/>
              </a:rPr>
              <a:t>网络建设奠定坚实的基础，提供</a:t>
            </a:r>
            <a:r>
              <a:rPr lang="en-US" altLang="zh-CN" sz="1600" dirty="0" smtClean="0">
                <a:latin typeface="微软雅黑" panose="020B0503020204020204" pitchFamily="34" charset="-122"/>
                <a:ea typeface="微软雅黑" panose="020B0503020204020204" pitchFamily="34" charset="-122"/>
              </a:rPr>
              <a:t>5G</a:t>
            </a:r>
            <a:r>
              <a:rPr lang="zh-CN" altLang="zh-CN" sz="1600" dirty="0" smtClean="0">
                <a:latin typeface="微软雅黑" panose="020B0503020204020204" pitchFamily="34" charset="-122"/>
                <a:ea typeface="微软雅黑" panose="020B0503020204020204" pitchFamily="34" charset="-122"/>
              </a:rPr>
              <a:t>通信保障，加速发展互联网经济、人工智能等新技术新产业。</a:t>
            </a:r>
            <a:endParaRPr lang="zh-CN" altLang="en-US" sz="1600" b="1" dirty="0">
              <a:latin typeface="微软雅黑" panose="020B0503020204020204" pitchFamily="34" charset="-122"/>
              <a:ea typeface="微软雅黑" panose="020B0503020204020204" pitchFamily="34" charset="-122"/>
            </a:endParaRPr>
          </a:p>
        </p:txBody>
      </p:sp>
      <p:sp>
        <p:nvSpPr>
          <p:cNvPr id="32770" name="Rectangle 16">
            <a:extLst>
              <a:ext uri="{FF2B5EF4-FFF2-40B4-BE49-F238E27FC236}">
                <a16:creationId xmlns:a16="http://schemas.microsoft.com/office/drawing/2014/main" xmlns="" id="{7C0DD2B5-3900-45BA-B91E-6BC7668CDD8B}"/>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黑体" panose="02010609060101010101" pitchFamily="49" charset="-122"/>
                <a:ea typeface="黑体" panose="02010609060101010101" pitchFamily="49" charset="-122"/>
              </a:rPr>
              <a:t>一 概述</a:t>
            </a:r>
            <a:r>
              <a:rPr lang="en-US" altLang="zh-CN" sz="2800" b="1" dirty="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规划背景</a:t>
            </a:r>
            <a:endParaRPr lang="zh-CN" altLang="zh-CN" sz="2400" b="1" dirty="0">
              <a:solidFill>
                <a:srgbClr val="FF0000"/>
              </a:solidFill>
              <a:latin typeface="黑体" panose="02010609060101010101" pitchFamily="49" charset="-122"/>
              <a:ea typeface="黑体" panose="02010609060101010101" pitchFamily="49" charset="-122"/>
            </a:endParaRPr>
          </a:p>
        </p:txBody>
      </p:sp>
      <p:sp>
        <p:nvSpPr>
          <p:cNvPr id="32771" name="Line 10">
            <a:extLst>
              <a:ext uri="{FF2B5EF4-FFF2-40B4-BE49-F238E27FC236}">
                <a16:creationId xmlns:a16="http://schemas.microsoft.com/office/drawing/2014/main" xmlns="" id="{BD15E182-77F1-4D6C-A478-0A0B3F2C8DB1}"/>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2" name="Line 249">
            <a:extLst>
              <a:ext uri="{FF2B5EF4-FFF2-40B4-BE49-F238E27FC236}">
                <a16:creationId xmlns:a16="http://schemas.microsoft.com/office/drawing/2014/main" xmlns="" id="{E18E3D80-8304-4B9B-9F6F-4018C1510452}"/>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3" name="Line 874">
            <a:extLst>
              <a:ext uri="{FF2B5EF4-FFF2-40B4-BE49-F238E27FC236}">
                <a16:creationId xmlns:a16="http://schemas.microsoft.com/office/drawing/2014/main" xmlns="" id="{ED7C35A0-AD24-4177-ABD4-3F4675A99C3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5" name="Line 10">
            <a:extLst>
              <a:ext uri="{FF2B5EF4-FFF2-40B4-BE49-F238E27FC236}">
                <a16:creationId xmlns:a16="http://schemas.microsoft.com/office/drawing/2014/main" xmlns="" id="{B7FE2899-70E6-4AB8-AE8C-B349EB1B675A}"/>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6" name="Line 249">
            <a:extLst>
              <a:ext uri="{FF2B5EF4-FFF2-40B4-BE49-F238E27FC236}">
                <a16:creationId xmlns:a16="http://schemas.microsoft.com/office/drawing/2014/main" xmlns="" id="{38F198CD-8758-4871-827E-B2FC4609565F}"/>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7" name="Line 874">
            <a:extLst>
              <a:ext uri="{FF2B5EF4-FFF2-40B4-BE49-F238E27FC236}">
                <a16:creationId xmlns:a16="http://schemas.microsoft.com/office/drawing/2014/main" xmlns="" id="{F2D1050A-E3CF-47EE-9AAC-60BDC3F76A5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32778" name="图片 2">
            <a:extLst>
              <a:ext uri="{FF2B5EF4-FFF2-40B4-BE49-F238E27FC236}">
                <a16:creationId xmlns:a16="http://schemas.microsoft.com/office/drawing/2014/main" xmlns="" id="{BF705773-A8DA-482C-B01D-D539B6F3D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765" y="2924944"/>
            <a:ext cx="2936627" cy="19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9" name="组合 1">
            <a:extLst>
              <a:ext uri="{FF2B5EF4-FFF2-40B4-BE49-F238E27FC236}">
                <a16:creationId xmlns:a16="http://schemas.microsoft.com/office/drawing/2014/main" xmlns="" id="{EB7499B8-2012-4DED-A0BB-2B77371D82C0}"/>
              </a:ext>
            </a:extLst>
          </p:cNvPr>
          <p:cNvGrpSpPr>
            <a:grpSpLocks/>
          </p:cNvGrpSpPr>
          <p:nvPr/>
        </p:nvGrpSpPr>
        <p:grpSpPr bwMode="auto">
          <a:xfrm>
            <a:off x="4511823" y="1190881"/>
            <a:ext cx="7272809" cy="4974423"/>
            <a:chOff x="2370815" y="1276593"/>
            <a:chExt cx="7921577" cy="5626464"/>
          </a:xfrm>
        </p:grpSpPr>
        <p:sp>
          <p:nvSpPr>
            <p:cNvPr id="4" name="任意多边形 3">
              <a:extLst>
                <a:ext uri="{FF2B5EF4-FFF2-40B4-BE49-F238E27FC236}">
                  <a16:creationId xmlns:a16="http://schemas.microsoft.com/office/drawing/2014/main" xmlns="" id="{9935C04F-1C6A-4CB5-AD7D-72D0B956AB6C}"/>
                </a:ext>
              </a:extLst>
            </p:cNvPr>
            <p:cNvSpPr/>
            <p:nvPr/>
          </p:nvSpPr>
          <p:spPr>
            <a:xfrm>
              <a:off x="5285605" y="1276593"/>
              <a:ext cx="1962324" cy="1276169"/>
            </a:xfrm>
            <a:custGeom>
              <a:avLst/>
              <a:gdLst>
                <a:gd name="connsiteX0" fmla="*/ 0 w 2463817"/>
                <a:gd name="connsiteY0" fmla="*/ 212622 h 1275704"/>
                <a:gd name="connsiteX1" fmla="*/ 212622 w 2463817"/>
                <a:gd name="connsiteY1" fmla="*/ 0 h 1275704"/>
                <a:gd name="connsiteX2" fmla="*/ 2251195 w 2463817"/>
                <a:gd name="connsiteY2" fmla="*/ 0 h 1275704"/>
                <a:gd name="connsiteX3" fmla="*/ 2463817 w 2463817"/>
                <a:gd name="connsiteY3" fmla="*/ 212622 h 1275704"/>
                <a:gd name="connsiteX4" fmla="*/ 2463817 w 2463817"/>
                <a:gd name="connsiteY4" fmla="*/ 1063082 h 1275704"/>
                <a:gd name="connsiteX5" fmla="*/ 2251195 w 2463817"/>
                <a:gd name="connsiteY5" fmla="*/ 1275704 h 1275704"/>
                <a:gd name="connsiteX6" fmla="*/ 212622 w 2463817"/>
                <a:gd name="connsiteY6" fmla="*/ 1275704 h 1275704"/>
                <a:gd name="connsiteX7" fmla="*/ 0 w 2463817"/>
                <a:gd name="connsiteY7" fmla="*/ 1063082 h 1275704"/>
                <a:gd name="connsiteX8" fmla="*/ 0 w 2463817"/>
                <a:gd name="connsiteY8" fmla="*/ 212622 h 127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817" h="1275704">
                  <a:moveTo>
                    <a:pt x="0" y="212622"/>
                  </a:moveTo>
                  <a:cubicBezTo>
                    <a:pt x="0" y="95194"/>
                    <a:pt x="95194" y="0"/>
                    <a:pt x="212622" y="0"/>
                  </a:cubicBezTo>
                  <a:lnTo>
                    <a:pt x="2251195" y="0"/>
                  </a:lnTo>
                  <a:cubicBezTo>
                    <a:pt x="2368623" y="0"/>
                    <a:pt x="2463817" y="95194"/>
                    <a:pt x="2463817" y="212622"/>
                  </a:cubicBezTo>
                  <a:lnTo>
                    <a:pt x="2463817" y="1063082"/>
                  </a:lnTo>
                  <a:cubicBezTo>
                    <a:pt x="2463817" y="1180510"/>
                    <a:pt x="2368623" y="1275704"/>
                    <a:pt x="2251195" y="1275704"/>
                  </a:cubicBezTo>
                  <a:lnTo>
                    <a:pt x="212622" y="1275704"/>
                  </a:lnTo>
                  <a:cubicBezTo>
                    <a:pt x="95194" y="1275704"/>
                    <a:pt x="0" y="1180510"/>
                    <a:pt x="0" y="1063082"/>
                  </a:cubicBezTo>
                  <a:lnTo>
                    <a:pt x="0" y="2126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8475" tIns="138475" rIns="138475" bIns="138475" spcCol="1270" anchor="ctr"/>
            <a:lstStyle/>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以</a:t>
              </a:r>
              <a:r>
                <a:rPr lang="en-US" altLang="en-US" dirty="0">
                  <a:solidFill>
                    <a:schemeClr val="tx1"/>
                  </a:solidFill>
                  <a:latin typeface="微软雅黑" panose="020B0503020204020204" pitchFamily="34" charset="-122"/>
                  <a:ea typeface="微软雅黑" panose="020B0503020204020204" pitchFamily="34" charset="-122"/>
                </a:rPr>
                <a:t>5G</a:t>
              </a:r>
              <a:r>
                <a:rPr lang="zh-CN" altLang="en-US" dirty="0">
                  <a:solidFill>
                    <a:schemeClr val="tx1"/>
                  </a:solidFill>
                  <a:latin typeface="微软雅黑" panose="020B0503020204020204" pitchFamily="34" charset="-122"/>
                  <a:ea typeface="微软雅黑" panose="020B0503020204020204" pitchFamily="34" charset="-122"/>
                </a:rPr>
                <a:t>基建为基础的“新基建”是信息数字化的基础设施</a:t>
              </a:r>
            </a:p>
          </p:txBody>
        </p:sp>
        <p:sp>
          <p:nvSpPr>
            <p:cNvPr id="6" name="任意多边形 5">
              <a:extLst>
                <a:ext uri="{FF2B5EF4-FFF2-40B4-BE49-F238E27FC236}">
                  <a16:creationId xmlns:a16="http://schemas.microsoft.com/office/drawing/2014/main" xmlns="" id="{A81BA21A-B132-4F89-BA82-648DB5EA2586}"/>
                </a:ext>
              </a:extLst>
            </p:cNvPr>
            <p:cNvSpPr/>
            <p:nvPr/>
          </p:nvSpPr>
          <p:spPr>
            <a:xfrm rot="21156996">
              <a:off x="3705868" y="1670683"/>
              <a:ext cx="5096326" cy="5096740"/>
            </a:xfrm>
            <a:custGeom>
              <a:avLst/>
              <a:gdLst/>
              <a:ahLst/>
              <a:cxnLst/>
              <a:rect l="0" t="0" r="0" b="0"/>
              <a:pathLst>
                <a:path>
                  <a:moveTo>
                    <a:pt x="3790580" y="323354"/>
                  </a:moveTo>
                  <a:arcTo wR="2548240" hR="2548240" stAng="17950697" swAng="159264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任意多边形 6">
              <a:extLst>
                <a:ext uri="{FF2B5EF4-FFF2-40B4-BE49-F238E27FC236}">
                  <a16:creationId xmlns:a16="http://schemas.microsoft.com/office/drawing/2014/main" xmlns="" id="{66FFC128-E041-4798-92C5-34270EACADBC}"/>
                </a:ext>
              </a:extLst>
            </p:cNvPr>
            <p:cNvSpPr/>
            <p:nvPr/>
          </p:nvSpPr>
          <p:spPr>
            <a:xfrm>
              <a:off x="8256128" y="2792887"/>
              <a:ext cx="2036264" cy="1276169"/>
            </a:xfrm>
            <a:custGeom>
              <a:avLst/>
              <a:gdLst>
                <a:gd name="connsiteX0" fmla="*/ 0 w 1962622"/>
                <a:gd name="connsiteY0" fmla="*/ 212622 h 1275704"/>
                <a:gd name="connsiteX1" fmla="*/ 212622 w 1962622"/>
                <a:gd name="connsiteY1" fmla="*/ 0 h 1275704"/>
                <a:gd name="connsiteX2" fmla="*/ 1750000 w 1962622"/>
                <a:gd name="connsiteY2" fmla="*/ 0 h 1275704"/>
                <a:gd name="connsiteX3" fmla="*/ 1962622 w 1962622"/>
                <a:gd name="connsiteY3" fmla="*/ 212622 h 1275704"/>
                <a:gd name="connsiteX4" fmla="*/ 1962622 w 1962622"/>
                <a:gd name="connsiteY4" fmla="*/ 1063082 h 1275704"/>
                <a:gd name="connsiteX5" fmla="*/ 1750000 w 1962622"/>
                <a:gd name="connsiteY5" fmla="*/ 1275704 h 1275704"/>
                <a:gd name="connsiteX6" fmla="*/ 212622 w 1962622"/>
                <a:gd name="connsiteY6" fmla="*/ 1275704 h 1275704"/>
                <a:gd name="connsiteX7" fmla="*/ 0 w 1962622"/>
                <a:gd name="connsiteY7" fmla="*/ 1063082 h 1275704"/>
                <a:gd name="connsiteX8" fmla="*/ 0 w 1962622"/>
                <a:gd name="connsiteY8" fmla="*/ 212622 h 127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622" h="1275704">
                  <a:moveTo>
                    <a:pt x="0" y="212622"/>
                  </a:moveTo>
                  <a:cubicBezTo>
                    <a:pt x="0" y="95194"/>
                    <a:pt x="95194" y="0"/>
                    <a:pt x="212622" y="0"/>
                  </a:cubicBezTo>
                  <a:lnTo>
                    <a:pt x="1750000" y="0"/>
                  </a:lnTo>
                  <a:cubicBezTo>
                    <a:pt x="1867428" y="0"/>
                    <a:pt x="1962622" y="95194"/>
                    <a:pt x="1962622" y="212622"/>
                  </a:cubicBezTo>
                  <a:lnTo>
                    <a:pt x="1962622" y="1063082"/>
                  </a:lnTo>
                  <a:cubicBezTo>
                    <a:pt x="1962622" y="1180510"/>
                    <a:pt x="1867428" y="1275704"/>
                    <a:pt x="1750000" y="1275704"/>
                  </a:cubicBezTo>
                  <a:lnTo>
                    <a:pt x="212622" y="1275704"/>
                  </a:lnTo>
                  <a:cubicBezTo>
                    <a:pt x="95194" y="1275704"/>
                    <a:pt x="0" y="1180510"/>
                    <a:pt x="0" y="1063082"/>
                  </a:cubicBezTo>
                  <a:lnTo>
                    <a:pt x="0" y="2126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8475" tIns="138475" rIns="138475" bIns="138475" spcCol="1270" anchor="ctr"/>
            <a:lstStyle/>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数字经济战略发展的新机遇</a:t>
              </a:r>
            </a:p>
          </p:txBody>
        </p:sp>
        <p:sp>
          <p:nvSpPr>
            <p:cNvPr id="8" name="任意多边形 7">
              <a:extLst>
                <a:ext uri="{FF2B5EF4-FFF2-40B4-BE49-F238E27FC236}">
                  <a16:creationId xmlns:a16="http://schemas.microsoft.com/office/drawing/2014/main" xmlns="" id="{5282464C-FDA3-45AA-82E1-8FB9E8FF424E}"/>
                </a:ext>
              </a:extLst>
            </p:cNvPr>
            <p:cNvSpPr/>
            <p:nvPr/>
          </p:nvSpPr>
          <p:spPr>
            <a:xfrm>
              <a:off x="3669784" y="1399083"/>
              <a:ext cx="5096326" cy="5096740"/>
            </a:xfrm>
            <a:custGeom>
              <a:avLst/>
              <a:gdLst/>
              <a:ahLst/>
              <a:cxnLst/>
              <a:rect l="0" t="0" r="0" b="0"/>
              <a:pathLst>
                <a:path>
                  <a:moveTo>
                    <a:pt x="5092991" y="2414929"/>
                  </a:moveTo>
                  <a:arcTo wR="2548240" hR="2548240" stAng="21420072" swAng="2195905"/>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任意多边形 8">
              <a:extLst>
                <a:ext uri="{FF2B5EF4-FFF2-40B4-BE49-F238E27FC236}">
                  <a16:creationId xmlns:a16="http://schemas.microsoft.com/office/drawing/2014/main" xmlns="" id="{93900A13-DD56-4A17-9528-418A06304799}"/>
                </a:ext>
              </a:extLst>
            </p:cNvPr>
            <p:cNvSpPr/>
            <p:nvPr/>
          </p:nvSpPr>
          <p:spPr>
            <a:xfrm>
              <a:off x="6703084" y="5612226"/>
              <a:ext cx="2036264" cy="1276169"/>
            </a:xfrm>
            <a:custGeom>
              <a:avLst/>
              <a:gdLst>
                <a:gd name="connsiteX0" fmla="*/ 0 w 1962622"/>
                <a:gd name="connsiteY0" fmla="*/ 212622 h 1275704"/>
                <a:gd name="connsiteX1" fmla="*/ 212622 w 1962622"/>
                <a:gd name="connsiteY1" fmla="*/ 0 h 1275704"/>
                <a:gd name="connsiteX2" fmla="*/ 1750000 w 1962622"/>
                <a:gd name="connsiteY2" fmla="*/ 0 h 1275704"/>
                <a:gd name="connsiteX3" fmla="*/ 1962622 w 1962622"/>
                <a:gd name="connsiteY3" fmla="*/ 212622 h 1275704"/>
                <a:gd name="connsiteX4" fmla="*/ 1962622 w 1962622"/>
                <a:gd name="connsiteY4" fmla="*/ 1063082 h 1275704"/>
                <a:gd name="connsiteX5" fmla="*/ 1750000 w 1962622"/>
                <a:gd name="connsiteY5" fmla="*/ 1275704 h 1275704"/>
                <a:gd name="connsiteX6" fmla="*/ 212622 w 1962622"/>
                <a:gd name="connsiteY6" fmla="*/ 1275704 h 1275704"/>
                <a:gd name="connsiteX7" fmla="*/ 0 w 1962622"/>
                <a:gd name="connsiteY7" fmla="*/ 1063082 h 1275704"/>
                <a:gd name="connsiteX8" fmla="*/ 0 w 1962622"/>
                <a:gd name="connsiteY8" fmla="*/ 212622 h 127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622" h="1275704">
                  <a:moveTo>
                    <a:pt x="0" y="212622"/>
                  </a:moveTo>
                  <a:cubicBezTo>
                    <a:pt x="0" y="95194"/>
                    <a:pt x="95194" y="0"/>
                    <a:pt x="212622" y="0"/>
                  </a:cubicBezTo>
                  <a:lnTo>
                    <a:pt x="1750000" y="0"/>
                  </a:lnTo>
                  <a:cubicBezTo>
                    <a:pt x="1867428" y="0"/>
                    <a:pt x="1962622" y="95194"/>
                    <a:pt x="1962622" y="212622"/>
                  </a:cubicBezTo>
                  <a:lnTo>
                    <a:pt x="1962622" y="1063082"/>
                  </a:lnTo>
                  <a:cubicBezTo>
                    <a:pt x="1962622" y="1180510"/>
                    <a:pt x="1867428" y="1275704"/>
                    <a:pt x="1750000" y="1275704"/>
                  </a:cubicBezTo>
                  <a:lnTo>
                    <a:pt x="212622" y="1275704"/>
                  </a:lnTo>
                  <a:cubicBezTo>
                    <a:pt x="95194" y="1275704"/>
                    <a:pt x="0" y="1180510"/>
                    <a:pt x="0" y="1063082"/>
                  </a:cubicBezTo>
                  <a:lnTo>
                    <a:pt x="0" y="2126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8475" tIns="138475" rIns="138475" bIns="138475" spcCol="1270" anchor="ctr"/>
            <a:lstStyle/>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贯彻国家、省政府文件精神</a:t>
              </a:r>
            </a:p>
          </p:txBody>
        </p:sp>
        <p:sp>
          <p:nvSpPr>
            <p:cNvPr id="10" name="任意多边形 9">
              <a:extLst>
                <a:ext uri="{FF2B5EF4-FFF2-40B4-BE49-F238E27FC236}">
                  <a16:creationId xmlns:a16="http://schemas.microsoft.com/office/drawing/2014/main" xmlns="" id="{C0C6BC7C-7364-474B-BB98-57C10148DC25}"/>
                </a:ext>
              </a:extLst>
            </p:cNvPr>
            <p:cNvSpPr/>
            <p:nvPr/>
          </p:nvSpPr>
          <p:spPr>
            <a:xfrm>
              <a:off x="3468856" y="1446127"/>
              <a:ext cx="5096326" cy="5096740"/>
            </a:xfrm>
            <a:custGeom>
              <a:avLst/>
              <a:gdLst/>
              <a:ahLst/>
              <a:cxnLst/>
              <a:rect l="0" t="0" r="0" b="0"/>
              <a:pathLst>
                <a:path>
                  <a:moveTo>
                    <a:pt x="3054627" y="5045659"/>
                  </a:moveTo>
                  <a:arcTo wR="2548240" hR="2548240" stAng="4712272" swAng="137545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任意多边形 12">
              <a:extLst>
                <a:ext uri="{FF2B5EF4-FFF2-40B4-BE49-F238E27FC236}">
                  <a16:creationId xmlns:a16="http://schemas.microsoft.com/office/drawing/2014/main" xmlns="" id="{D7DDFC6B-358F-4764-85FA-07E72605B94C}"/>
                </a:ext>
              </a:extLst>
            </p:cNvPr>
            <p:cNvSpPr/>
            <p:nvPr/>
          </p:nvSpPr>
          <p:spPr>
            <a:xfrm>
              <a:off x="3669784" y="5626888"/>
              <a:ext cx="2036264" cy="1276169"/>
            </a:xfrm>
            <a:custGeom>
              <a:avLst/>
              <a:gdLst>
                <a:gd name="connsiteX0" fmla="*/ 0 w 1962622"/>
                <a:gd name="connsiteY0" fmla="*/ 212622 h 1275704"/>
                <a:gd name="connsiteX1" fmla="*/ 212622 w 1962622"/>
                <a:gd name="connsiteY1" fmla="*/ 0 h 1275704"/>
                <a:gd name="connsiteX2" fmla="*/ 1750000 w 1962622"/>
                <a:gd name="connsiteY2" fmla="*/ 0 h 1275704"/>
                <a:gd name="connsiteX3" fmla="*/ 1962622 w 1962622"/>
                <a:gd name="connsiteY3" fmla="*/ 212622 h 1275704"/>
                <a:gd name="connsiteX4" fmla="*/ 1962622 w 1962622"/>
                <a:gd name="connsiteY4" fmla="*/ 1063082 h 1275704"/>
                <a:gd name="connsiteX5" fmla="*/ 1750000 w 1962622"/>
                <a:gd name="connsiteY5" fmla="*/ 1275704 h 1275704"/>
                <a:gd name="connsiteX6" fmla="*/ 212622 w 1962622"/>
                <a:gd name="connsiteY6" fmla="*/ 1275704 h 1275704"/>
                <a:gd name="connsiteX7" fmla="*/ 0 w 1962622"/>
                <a:gd name="connsiteY7" fmla="*/ 1063082 h 1275704"/>
                <a:gd name="connsiteX8" fmla="*/ 0 w 1962622"/>
                <a:gd name="connsiteY8" fmla="*/ 212622 h 127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622" h="1275704">
                  <a:moveTo>
                    <a:pt x="0" y="212622"/>
                  </a:moveTo>
                  <a:cubicBezTo>
                    <a:pt x="0" y="95194"/>
                    <a:pt x="95194" y="0"/>
                    <a:pt x="212622" y="0"/>
                  </a:cubicBezTo>
                  <a:lnTo>
                    <a:pt x="1750000" y="0"/>
                  </a:lnTo>
                  <a:cubicBezTo>
                    <a:pt x="1867428" y="0"/>
                    <a:pt x="1962622" y="95194"/>
                    <a:pt x="1962622" y="212622"/>
                  </a:cubicBezTo>
                  <a:lnTo>
                    <a:pt x="1962622" y="1063082"/>
                  </a:lnTo>
                  <a:cubicBezTo>
                    <a:pt x="1962622" y="1180510"/>
                    <a:pt x="1867428" y="1275704"/>
                    <a:pt x="1750000" y="1275704"/>
                  </a:cubicBezTo>
                  <a:lnTo>
                    <a:pt x="212622" y="1275704"/>
                  </a:lnTo>
                  <a:cubicBezTo>
                    <a:pt x="95194" y="1275704"/>
                    <a:pt x="0" y="1180510"/>
                    <a:pt x="0" y="1063082"/>
                  </a:cubicBezTo>
                  <a:lnTo>
                    <a:pt x="0" y="2126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8475" tIns="138475" rIns="138475" bIns="138475" spcCol="1270" anchor="ctr"/>
            <a:lstStyle/>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落实三年</a:t>
              </a:r>
              <a:endParaRPr lang="en-US" altLang="zh-CN" dirty="0">
                <a:solidFill>
                  <a:schemeClr val="tx1"/>
                </a:solidFill>
                <a:latin typeface="微软雅黑" panose="020B0503020204020204" pitchFamily="34" charset="-122"/>
                <a:ea typeface="微软雅黑" panose="020B0503020204020204" pitchFamily="34" charset="-122"/>
              </a:endParaRPr>
            </a:p>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行动计划</a:t>
              </a:r>
            </a:p>
          </p:txBody>
        </p:sp>
        <p:sp>
          <p:nvSpPr>
            <p:cNvPr id="19" name="任意多边形 18">
              <a:extLst>
                <a:ext uri="{FF2B5EF4-FFF2-40B4-BE49-F238E27FC236}">
                  <a16:creationId xmlns:a16="http://schemas.microsoft.com/office/drawing/2014/main" xmlns="" id="{52501E32-A8E3-4294-8926-8DF15F46DE6E}"/>
                </a:ext>
              </a:extLst>
            </p:cNvPr>
            <p:cNvSpPr/>
            <p:nvPr/>
          </p:nvSpPr>
          <p:spPr>
            <a:xfrm>
              <a:off x="3669784" y="1283234"/>
              <a:ext cx="5096326" cy="5096740"/>
            </a:xfrm>
            <a:custGeom>
              <a:avLst/>
              <a:gdLst/>
              <a:ahLst/>
              <a:cxnLst/>
              <a:rect l="0" t="0" r="0" b="0"/>
              <a:pathLst>
                <a:path>
                  <a:moveTo>
                    <a:pt x="425747" y="3958400"/>
                  </a:moveTo>
                  <a:arcTo wR="2548240" hR="2548240" stAng="8784023" swAng="2195905"/>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任意多边形 20">
              <a:extLst>
                <a:ext uri="{FF2B5EF4-FFF2-40B4-BE49-F238E27FC236}">
                  <a16:creationId xmlns:a16="http://schemas.microsoft.com/office/drawing/2014/main" xmlns="" id="{6DC004EE-A07E-4C69-BDBF-E016AD4EAE62}"/>
                </a:ext>
              </a:extLst>
            </p:cNvPr>
            <p:cNvSpPr/>
            <p:nvPr/>
          </p:nvSpPr>
          <p:spPr>
            <a:xfrm>
              <a:off x="2370815" y="2806489"/>
              <a:ext cx="2036264" cy="1276169"/>
            </a:xfrm>
            <a:custGeom>
              <a:avLst/>
              <a:gdLst>
                <a:gd name="connsiteX0" fmla="*/ 0 w 2597059"/>
                <a:gd name="connsiteY0" fmla="*/ 212622 h 1275704"/>
                <a:gd name="connsiteX1" fmla="*/ 212622 w 2597059"/>
                <a:gd name="connsiteY1" fmla="*/ 0 h 1275704"/>
                <a:gd name="connsiteX2" fmla="*/ 2384437 w 2597059"/>
                <a:gd name="connsiteY2" fmla="*/ 0 h 1275704"/>
                <a:gd name="connsiteX3" fmla="*/ 2597059 w 2597059"/>
                <a:gd name="connsiteY3" fmla="*/ 212622 h 1275704"/>
                <a:gd name="connsiteX4" fmla="*/ 2597059 w 2597059"/>
                <a:gd name="connsiteY4" fmla="*/ 1063082 h 1275704"/>
                <a:gd name="connsiteX5" fmla="*/ 2384437 w 2597059"/>
                <a:gd name="connsiteY5" fmla="*/ 1275704 h 1275704"/>
                <a:gd name="connsiteX6" fmla="*/ 212622 w 2597059"/>
                <a:gd name="connsiteY6" fmla="*/ 1275704 h 1275704"/>
                <a:gd name="connsiteX7" fmla="*/ 0 w 2597059"/>
                <a:gd name="connsiteY7" fmla="*/ 1063082 h 1275704"/>
                <a:gd name="connsiteX8" fmla="*/ 0 w 2597059"/>
                <a:gd name="connsiteY8" fmla="*/ 212622 h 127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059" h="1275704">
                  <a:moveTo>
                    <a:pt x="0" y="212622"/>
                  </a:moveTo>
                  <a:cubicBezTo>
                    <a:pt x="0" y="95194"/>
                    <a:pt x="95194" y="0"/>
                    <a:pt x="212622" y="0"/>
                  </a:cubicBezTo>
                  <a:lnTo>
                    <a:pt x="2384437" y="0"/>
                  </a:lnTo>
                  <a:cubicBezTo>
                    <a:pt x="2501865" y="0"/>
                    <a:pt x="2597059" y="95194"/>
                    <a:pt x="2597059" y="212622"/>
                  </a:cubicBezTo>
                  <a:lnTo>
                    <a:pt x="2597059" y="1063082"/>
                  </a:lnTo>
                  <a:cubicBezTo>
                    <a:pt x="2597059" y="1180510"/>
                    <a:pt x="2501865" y="1275704"/>
                    <a:pt x="2384437" y="1275704"/>
                  </a:cubicBezTo>
                  <a:lnTo>
                    <a:pt x="212622" y="1275704"/>
                  </a:lnTo>
                  <a:cubicBezTo>
                    <a:pt x="95194" y="1275704"/>
                    <a:pt x="0" y="1180510"/>
                    <a:pt x="0" y="1063082"/>
                  </a:cubicBezTo>
                  <a:lnTo>
                    <a:pt x="0" y="2126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8475" tIns="138475" rIns="138475" bIns="138475" spcCol="1270" anchor="ctr"/>
            <a:lstStyle/>
            <a:p>
              <a:pPr algn="ctr" defTabSz="889000" eaLnBrk="1" fontAlgn="auto" hangingPunct="1">
                <a:lnSpc>
                  <a:spcPct val="90000"/>
                </a:lnSpc>
                <a:spcAft>
                  <a:spcPct val="35000"/>
                </a:spcAft>
                <a:defRPr/>
              </a:pPr>
              <a:r>
                <a:rPr lang="zh-CN" altLang="en-US" dirty="0">
                  <a:solidFill>
                    <a:schemeClr val="tx1"/>
                  </a:solidFill>
                  <a:latin typeface="微软雅黑" panose="020B0503020204020204" pitchFamily="34" charset="-122"/>
                  <a:ea typeface="微软雅黑" panose="020B0503020204020204" pitchFamily="34" charset="-122"/>
                </a:rPr>
                <a:t>抢抓市场迭代发展机遇，服务经济战略大局</a:t>
              </a:r>
            </a:p>
          </p:txBody>
        </p:sp>
        <p:sp>
          <p:nvSpPr>
            <p:cNvPr id="22" name="任意多边形 21">
              <a:extLst>
                <a:ext uri="{FF2B5EF4-FFF2-40B4-BE49-F238E27FC236}">
                  <a16:creationId xmlns:a16="http://schemas.microsoft.com/office/drawing/2014/main" xmlns="" id="{89DE3455-787B-4660-8244-73590D99E941}"/>
                </a:ext>
              </a:extLst>
            </p:cNvPr>
            <p:cNvSpPr/>
            <p:nvPr/>
          </p:nvSpPr>
          <p:spPr>
            <a:xfrm rot="173781">
              <a:off x="3669784" y="1670683"/>
              <a:ext cx="5096326" cy="5096740"/>
            </a:xfrm>
            <a:custGeom>
              <a:avLst/>
              <a:gdLst/>
              <a:ahLst/>
              <a:cxnLst/>
              <a:rect l="0" t="0" r="0" b="0"/>
              <a:pathLst>
                <a:path>
                  <a:moveTo>
                    <a:pt x="442582" y="1113062"/>
                  </a:moveTo>
                  <a:arcTo wR="2548240" hR="2548240" stAng="12856657" swAng="159264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24"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16/19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叶县</a:t>
            </a:r>
            <a:r>
              <a:rPr lang="zh-CN" altLang="en-US" sz="2000" dirty="0" smtClean="0">
                <a:solidFill>
                  <a:schemeClr val="tx1"/>
                </a:solidFill>
                <a:latin typeface="微软雅黑" panose="020B0503020204020204" pitchFamily="34" charset="-122"/>
                <a:ea typeface="微软雅黑" panose="020B0503020204020204" pitchFamily="34" charset="-122"/>
              </a:rPr>
              <a:t>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183011"/>
            <a:ext cx="7224599" cy="5126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00523"/>
            <a:ext cx="7176038" cy="510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696400" y="1988840"/>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叶县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696400" y="3717032"/>
            <a:ext cx="2039341"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叶县</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840855149"/>
              </p:ext>
            </p:extLst>
          </p:nvPr>
        </p:nvGraphicFramePr>
        <p:xfrm>
          <a:off x="9624392" y="2426335"/>
          <a:ext cx="2213530" cy="789833"/>
        </p:xfrm>
        <a:graphic>
          <a:graphicData uri="http://schemas.openxmlformats.org/drawingml/2006/table">
            <a:tbl>
              <a:tblPr firstRow="1" bandRow="1">
                <a:tableStyleId>{5C22544A-7EE6-4342-B048-85BDC9FD1C3A}</a:tableStyleId>
              </a:tblPr>
              <a:tblGrid>
                <a:gridCol w="766222"/>
                <a:gridCol w="766222"/>
                <a:gridCol w="681086"/>
              </a:tblGrid>
              <a:tr h="28347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47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450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969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450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691078262"/>
              </p:ext>
            </p:extLst>
          </p:nvPr>
        </p:nvGraphicFramePr>
        <p:xfrm>
          <a:off x="9530041" y="4149080"/>
          <a:ext cx="2254590" cy="1512166"/>
        </p:xfrm>
        <a:graphic>
          <a:graphicData uri="http://schemas.openxmlformats.org/drawingml/2006/table">
            <a:tbl>
              <a:tblPr firstRow="1" bandRow="1">
                <a:tableStyleId>{5C22544A-7EE6-4342-B048-85BDC9FD1C3A}</a:tableStyleId>
              </a:tblPr>
              <a:tblGrid>
                <a:gridCol w="780435"/>
                <a:gridCol w="780435"/>
                <a:gridCol w="693720"/>
              </a:tblGrid>
              <a:tr h="31668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6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6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258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6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272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54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560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30</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7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ppt_w</p:attrName>
                                        </p:attrNameLst>
                                      </p:cBhvr>
                                      <p:tavLst>
                                        <p:tav tm="0">
                                          <p:val>
                                            <p:fltVal val="0"/>
                                          </p:val>
                                        </p:tav>
                                        <p:tav tm="100000">
                                          <p:val>
                                            <p:strVal val="#ppt_w"/>
                                          </p:val>
                                        </p:tav>
                                      </p:tavLst>
                                    </p:anim>
                                    <p:anim calcmode="lin" valueType="num">
                                      <p:cBhvr>
                                        <p:cTn id="8" dur="1000" fill="hold"/>
                                        <p:tgtEl>
                                          <p:spTgt spid="26626"/>
                                        </p:tgtEl>
                                        <p:attrNameLst>
                                          <p:attrName>ppt_h</p:attrName>
                                        </p:attrNameLst>
                                      </p:cBhvr>
                                      <p:tavLst>
                                        <p:tav tm="0">
                                          <p:val>
                                            <p:fltVal val="0"/>
                                          </p:val>
                                        </p:tav>
                                        <p:tav tm="100000">
                                          <p:val>
                                            <p:strVal val="#ppt_h"/>
                                          </p:val>
                                        </p:tav>
                                      </p:tavLst>
                                    </p:anim>
                                    <p:anim calcmode="lin" valueType="num">
                                      <p:cBhvr>
                                        <p:cTn id="9" dur="1000" fill="hold"/>
                                        <p:tgtEl>
                                          <p:spTgt spid="26626"/>
                                        </p:tgtEl>
                                        <p:attrNameLst>
                                          <p:attrName>style.rotation</p:attrName>
                                        </p:attrNameLst>
                                      </p:cBhvr>
                                      <p:tavLst>
                                        <p:tav tm="0">
                                          <p:val>
                                            <p:fltVal val="90"/>
                                          </p:val>
                                        </p:tav>
                                        <p:tav tm="100000">
                                          <p:val>
                                            <p:fltVal val="0"/>
                                          </p:val>
                                        </p:tav>
                                      </p:tavLst>
                                    </p:anim>
                                    <p:animEffect transition="in" filter="fade">
                                      <p:cBhvr>
                                        <p:cTn id="10" dur="1000"/>
                                        <p:tgtEl>
                                          <p:spTgt spid="2662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6626"/>
                                        </p:tgtEl>
                                        <p:attrNameLst>
                                          <p:attrName>ppt_w</p:attrName>
                                        </p:attrNameLst>
                                      </p:cBhvr>
                                      <p:tavLst>
                                        <p:tav tm="0">
                                          <p:val>
                                            <p:strVal val="ppt_w"/>
                                          </p:val>
                                        </p:tav>
                                        <p:tav tm="100000">
                                          <p:val>
                                            <p:fltVal val="0"/>
                                          </p:val>
                                        </p:tav>
                                      </p:tavLst>
                                    </p:anim>
                                    <p:anim calcmode="lin" valueType="num">
                                      <p:cBhvr>
                                        <p:cTn id="15" dur="500"/>
                                        <p:tgtEl>
                                          <p:spTgt spid="26626"/>
                                        </p:tgtEl>
                                        <p:attrNameLst>
                                          <p:attrName>ppt_h</p:attrName>
                                        </p:attrNameLst>
                                      </p:cBhvr>
                                      <p:tavLst>
                                        <p:tav tm="0">
                                          <p:val>
                                            <p:strVal val="ppt_h"/>
                                          </p:val>
                                        </p:tav>
                                        <p:tav tm="100000">
                                          <p:val>
                                            <p:fltVal val="0"/>
                                          </p:val>
                                        </p:tav>
                                      </p:tavLst>
                                    </p:anim>
                                    <p:anim calcmode="lin" valueType="num">
                                      <p:cBhvr>
                                        <p:cTn id="16" dur="500"/>
                                        <p:tgtEl>
                                          <p:spTgt spid="26626"/>
                                        </p:tgtEl>
                                        <p:attrNameLst>
                                          <p:attrName>style.rotation</p:attrName>
                                        </p:attrNameLst>
                                      </p:cBhvr>
                                      <p:tavLst>
                                        <p:tav tm="0">
                                          <p:val>
                                            <p:fltVal val="0"/>
                                          </p:val>
                                        </p:tav>
                                        <p:tav tm="100000">
                                          <p:val>
                                            <p:fltVal val="360"/>
                                          </p:val>
                                        </p:tav>
                                      </p:tavLst>
                                    </p:anim>
                                    <p:animEffect transition="out" filter="fade">
                                      <p:cBhvr>
                                        <p:cTn id="17" dur="500"/>
                                        <p:tgtEl>
                                          <p:spTgt spid="26626"/>
                                        </p:tgtEl>
                                      </p:cBhvr>
                                    </p:animEffect>
                                    <p:set>
                                      <p:cBhvr>
                                        <p:cTn id="18" dur="1" fill="hold">
                                          <p:stCondLst>
                                            <p:cond delay="499"/>
                                          </p:stCondLst>
                                        </p:cTn>
                                        <p:tgtEl>
                                          <p:spTgt spid="266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17/19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舞</a:t>
            </a:r>
            <a:r>
              <a:rPr lang="zh-CN" altLang="en-US" sz="2000" dirty="0" smtClean="0">
                <a:solidFill>
                  <a:schemeClr val="tx1"/>
                </a:solidFill>
                <a:latin typeface="微软雅黑" panose="020B0503020204020204" pitchFamily="34" charset="-122"/>
                <a:ea typeface="微软雅黑" panose="020B0503020204020204" pitchFamily="34" charset="-122"/>
              </a:rPr>
              <a:t>钢市中心城区基站规划效果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892" y="1222375"/>
            <a:ext cx="7258527" cy="515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4" y="1241425"/>
            <a:ext cx="7272808" cy="516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3660552611"/>
              </p:ext>
            </p:extLst>
          </p:nvPr>
        </p:nvGraphicFramePr>
        <p:xfrm>
          <a:off x="9768408" y="2060846"/>
          <a:ext cx="2088233" cy="863328"/>
        </p:xfrm>
        <a:graphic>
          <a:graphicData uri="http://schemas.openxmlformats.org/drawingml/2006/table">
            <a:tbl>
              <a:tblPr firstRow="1" bandRow="1">
                <a:tableStyleId>{5C22544A-7EE6-4342-B048-85BDC9FD1C3A}</a:tableStyleId>
              </a:tblPr>
              <a:tblGrid>
                <a:gridCol w="767106"/>
                <a:gridCol w="767106"/>
                <a:gridCol w="554021"/>
              </a:tblGrid>
              <a:tr h="287776">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备注</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76">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77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138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720960241"/>
              </p:ext>
            </p:extLst>
          </p:nvPr>
        </p:nvGraphicFramePr>
        <p:xfrm>
          <a:off x="9840416" y="3792656"/>
          <a:ext cx="2016225" cy="1580560"/>
        </p:xfrm>
        <a:graphic>
          <a:graphicData uri="http://schemas.openxmlformats.org/drawingml/2006/table">
            <a:tbl>
              <a:tblPr firstRow="1" bandRow="1">
                <a:tableStyleId>{5C22544A-7EE6-4342-B048-85BDC9FD1C3A}</a:tableStyleId>
              </a:tblPr>
              <a:tblGrid>
                <a:gridCol w="740654"/>
                <a:gridCol w="740654"/>
                <a:gridCol w="534917"/>
              </a:tblGrid>
              <a:tr h="31611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11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139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11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11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远期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11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311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738404" y="1607911"/>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舞</a:t>
            </a:r>
            <a:r>
              <a:rPr lang="zh-CN" altLang="en-US" sz="1400" dirty="0" smtClean="0">
                <a:latin typeface="微软雅黑" panose="020B0503020204020204" pitchFamily="34" charset="-122"/>
                <a:ea typeface="微软雅黑" panose="020B0503020204020204" pitchFamily="34" charset="-122"/>
              </a:rPr>
              <a:t>钢市通信基站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798516" y="3333285"/>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舞钢</a:t>
            </a:r>
            <a:r>
              <a:rPr lang="zh-CN" altLang="en-US" sz="1400" dirty="0" smtClean="0">
                <a:latin typeface="微软雅黑" panose="020B0503020204020204" pitchFamily="34" charset="-122"/>
                <a:ea typeface="微软雅黑" panose="020B0503020204020204" pitchFamily="34" charset="-122"/>
              </a:rPr>
              <a:t>市</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31</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ppt_w</p:attrName>
                                        </p:attrNameLst>
                                      </p:cBhvr>
                                      <p:tavLst>
                                        <p:tav tm="0">
                                          <p:val>
                                            <p:fltVal val="0"/>
                                          </p:val>
                                        </p:tav>
                                        <p:tav tm="100000">
                                          <p:val>
                                            <p:strVal val="#ppt_w"/>
                                          </p:val>
                                        </p:tav>
                                      </p:tavLst>
                                    </p:anim>
                                    <p:anim calcmode="lin" valueType="num">
                                      <p:cBhvr>
                                        <p:cTn id="8" dur="1000" fill="hold"/>
                                        <p:tgtEl>
                                          <p:spTgt spid="27650"/>
                                        </p:tgtEl>
                                        <p:attrNameLst>
                                          <p:attrName>ppt_h</p:attrName>
                                        </p:attrNameLst>
                                      </p:cBhvr>
                                      <p:tavLst>
                                        <p:tav tm="0">
                                          <p:val>
                                            <p:fltVal val="0"/>
                                          </p:val>
                                        </p:tav>
                                        <p:tav tm="100000">
                                          <p:val>
                                            <p:strVal val="#ppt_h"/>
                                          </p:val>
                                        </p:tav>
                                      </p:tavLst>
                                    </p:anim>
                                    <p:anim calcmode="lin" valueType="num">
                                      <p:cBhvr>
                                        <p:cTn id="9" dur="1000" fill="hold"/>
                                        <p:tgtEl>
                                          <p:spTgt spid="27650"/>
                                        </p:tgtEl>
                                        <p:attrNameLst>
                                          <p:attrName>style.rotation</p:attrName>
                                        </p:attrNameLst>
                                      </p:cBhvr>
                                      <p:tavLst>
                                        <p:tav tm="0">
                                          <p:val>
                                            <p:fltVal val="90"/>
                                          </p:val>
                                        </p:tav>
                                        <p:tav tm="100000">
                                          <p:val>
                                            <p:fltVal val="0"/>
                                          </p:val>
                                        </p:tav>
                                      </p:tavLst>
                                    </p:anim>
                                    <p:animEffect transition="in" filter="fade">
                                      <p:cBhvr>
                                        <p:cTn id="10" dur="1000"/>
                                        <p:tgtEl>
                                          <p:spTgt spid="2765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7650"/>
                                        </p:tgtEl>
                                        <p:attrNameLst>
                                          <p:attrName>ppt_w</p:attrName>
                                        </p:attrNameLst>
                                      </p:cBhvr>
                                      <p:tavLst>
                                        <p:tav tm="0">
                                          <p:val>
                                            <p:strVal val="ppt_w"/>
                                          </p:val>
                                        </p:tav>
                                        <p:tav tm="100000">
                                          <p:val>
                                            <p:fltVal val="0"/>
                                          </p:val>
                                        </p:tav>
                                      </p:tavLst>
                                    </p:anim>
                                    <p:anim calcmode="lin" valueType="num">
                                      <p:cBhvr>
                                        <p:cTn id="15" dur="500"/>
                                        <p:tgtEl>
                                          <p:spTgt spid="27650"/>
                                        </p:tgtEl>
                                        <p:attrNameLst>
                                          <p:attrName>ppt_h</p:attrName>
                                        </p:attrNameLst>
                                      </p:cBhvr>
                                      <p:tavLst>
                                        <p:tav tm="0">
                                          <p:val>
                                            <p:strVal val="ppt_h"/>
                                          </p:val>
                                        </p:tav>
                                        <p:tav tm="100000">
                                          <p:val>
                                            <p:fltVal val="0"/>
                                          </p:val>
                                        </p:tav>
                                      </p:tavLst>
                                    </p:anim>
                                    <p:anim calcmode="lin" valueType="num">
                                      <p:cBhvr>
                                        <p:cTn id="16" dur="500"/>
                                        <p:tgtEl>
                                          <p:spTgt spid="27650"/>
                                        </p:tgtEl>
                                        <p:attrNameLst>
                                          <p:attrName>style.rotation</p:attrName>
                                        </p:attrNameLst>
                                      </p:cBhvr>
                                      <p:tavLst>
                                        <p:tav tm="0">
                                          <p:val>
                                            <p:fltVal val="0"/>
                                          </p:val>
                                        </p:tav>
                                        <p:tav tm="100000">
                                          <p:val>
                                            <p:fltVal val="360"/>
                                          </p:val>
                                        </p:tav>
                                      </p:tavLst>
                                    </p:anim>
                                    <p:animEffect transition="out" filter="fade">
                                      <p:cBhvr>
                                        <p:cTn id="17" dur="500"/>
                                        <p:tgtEl>
                                          <p:spTgt spid="27650"/>
                                        </p:tgtEl>
                                      </p:cBhvr>
                                    </p:animEffect>
                                    <p:set>
                                      <p:cBhvr>
                                        <p:cTn id="18" dur="1" fill="hold">
                                          <p:stCondLst>
                                            <p:cond delay="499"/>
                                          </p:stCondLst>
                                        </p:cTn>
                                        <p:tgtEl>
                                          <p:spTgt spid="276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18/19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舞钢</a:t>
            </a:r>
            <a:r>
              <a:rPr lang="zh-CN" altLang="en-US" sz="2000" dirty="0" smtClean="0">
                <a:solidFill>
                  <a:schemeClr val="tx1"/>
                </a:solidFill>
                <a:latin typeface="微软雅黑" panose="020B0503020204020204" pitchFamily="34" charset="-122"/>
                <a:ea typeface="微软雅黑" panose="020B0503020204020204" pitchFamily="34" charset="-122"/>
              </a:rPr>
              <a:t>市县域基站规划效果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181951"/>
            <a:ext cx="7185119" cy="512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200523"/>
            <a:ext cx="7160760" cy="510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9624392" y="1943254"/>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舞钢</a:t>
            </a:r>
            <a:r>
              <a:rPr lang="zh-CN" altLang="en-US" sz="1400" dirty="0" smtClean="0">
                <a:latin typeface="微软雅黑" panose="020B0503020204020204" pitchFamily="34" charset="-122"/>
                <a:ea typeface="微软雅黑" panose="020B0503020204020204" pitchFamily="34" charset="-122"/>
              </a:rPr>
              <a:t>市</a:t>
            </a:r>
            <a:r>
              <a:rPr lang="zh-CN" altLang="en-US" sz="1400" dirty="0">
                <a:latin typeface="微软雅黑" panose="020B0503020204020204" pitchFamily="34" charset="-122"/>
                <a:ea typeface="微软雅黑" panose="020B0503020204020204" pitchFamily="34" charset="-122"/>
              </a:rPr>
              <a:t>通信</a:t>
            </a:r>
            <a:r>
              <a:rPr lang="zh-CN" altLang="en-US" sz="1400" dirty="0" smtClean="0">
                <a:latin typeface="微软雅黑" panose="020B0503020204020204" pitchFamily="34" charset="-122"/>
                <a:ea typeface="微软雅黑" panose="020B0503020204020204" pitchFamily="34" charset="-122"/>
              </a:rPr>
              <a:t>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9624392" y="4005064"/>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舞钢</a:t>
            </a:r>
            <a:r>
              <a:rPr lang="zh-CN" altLang="en-US" sz="1400" dirty="0" smtClean="0">
                <a:latin typeface="微软雅黑" panose="020B0503020204020204" pitchFamily="34" charset="-122"/>
                <a:ea typeface="微软雅黑" panose="020B0503020204020204" pitchFamily="34" charset="-122"/>
              </a:rPr>
              <a:t>市</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009981772"/>
              </p:ext>
            </p:extLst>
          </p:nvPr>
        </p:nvGraphicFramePr>
        <p:xfrm>
          <a:off x="9624392" y="2426335"/>
          <a:ext cx="2232248" cy="1002666"/>
        </p:xfrm>
        <a:graphic>
          <a:graphicData uri="http://schemas.openxmlformats.org/drawingml/2006/table">
            <a:tbl>
              <a:tblPr firstRow="1" bandRow="1">
                <a:tableStyleId>{5C22544A-7EE6-4342-B048-85BDC9FD1C3A}</a:tableStyleId>
              </a:tblPr>
              <a:tblGrid>
                <a:gridCol w="772701"/>
                <a:gridCol w="772701"/>
                <a:gridCol w="686846"/>
              </a:tblGrid>
              <a:tr h="36132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32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乡镇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304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原有</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02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459062750"/>
              </p:ext>
            </p:extLst>
          </p:nvPr>
        </p:nvGraphicFramePr>
        <p:xfrm>
          <a:off x="9614738" y="4429960"/>
          <a:ext cx="2097885" cy="1447312"/>
        </p:xfrm>
        <a:graphic>
          <a:graphicData uri="http://schemas.openxmlformats.org/drawingml/2006/table">
            <a:tbl>
              <a:tblPr firstRow="1" bandRow="1">
                <a:tableStyleId>{5C22544A-7EE6-4342-B048-85BDC9FD1C3A}</a:tableStyleId>
              </a:tblPr>
              <a:tblGrid>
                <a:gridCol w="726191"/>
                <a:gridCol w="726191"/>
                <a:gridCol w="645503"/>
              </a:tblGrid>
              <a:tr h="30310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10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10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237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10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乡镇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196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90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469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32</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7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ppt_w</p:attrName>
                                        </p:attrNameLst>
                                      </p:cBhvr>
                                      <p:tavLst>
                                        <p:tav tm="0">
                                          <p:val>
                                            <p:fltVal val="0"/>
                                          </p:val>
                                        </p:tav>
                                        <p:tav tm="100000">
                                          <p:val>
                                            <p:strVal val="#ppt_w"/>
                                          </p:val>
                                        </p:tav>
                                      </p:tavLst>
                                    </p:anim>
                                    <p:anim calcmode="lin" valueType="num">
                                      <p:cBhvr>
                                        <p:cTn id="8" dur="1000" fill="hold"/>
                                        <p:tgtEl>
                                          <p:spTgt spid="30722"/>
                                        </p:tgtEl>
                                        <p:attrNameLst>
                                          <p:attrName>ppt_h</p:attrName>
                                        </p:attrNameLst>
                                      </p:cBhvr>
                                      <p:tavLst>
                                        <p:tav tm="0">
                                          <p:val>
                                            <p:fltVal val="0"/>
                                          </p:val>
                                        </p:tav>
                                        <p:tav tm="100000">
                                          <p:val>
                                            <p:strVal val="#ppt_h"/>
                                          </p:val>
                                        </p:tav>
                                      </p:tavLst>
                                    </p:anim>
                                    <p:anim calcmode="lin" valueType="num">
                                      <p:cBhvr>
                                        <p:cTn id="9" dur="1000" fill="hold"/>
                                        <p:tgtEl>
                                          <p:spTgt spid="30722"/>
                                        </p:tgtEl>
                                        <p:attrNameLst>
                                          <p:attrName>style.rotation</p:attrName>
                                        </p:attrNameLst>
                                      </p:cBhvr>
                                      <p:tavLst>
                                        <p:tav tm="0">
                                          <p:val>
                                            <p:fltVal val="90"/>
                                          </p:val>
                                        </p:tav>
                                        <p:tav tm="100000">
                                          <p:val>
                                            <p:fltVal val="0"/>
                                          </p:val>
                                        </p:tav>
                                      </p:tavLst>
                                    </p:anim>
                                    <p:animEffect transition="in" filter="fade">
                                      <p:cBhvr>
                                        <p:cTn id="10" dur="1000"/>
                                        <p:tgtEl>
                                          <p:spTgt spid="3072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30722"/>
                                        </p:tgtEl>
                                        <p:attrNameLst>
                                          <p:attrName>ppt_w</p:attrName>
                                        </p:attrNameLst>
                                      </p:cBhvr>
                                      <p:tavLst>
                                        <p:tav tm="0">
                                          <p:val>
                                            <p:strVal val="ppt_w"/>
                                          </p:val>
                                        </p:tav>
                                        <p:tav tm="100000">
                                          <p:val>
                                            <p:fltVal val="0"/>
                                          </p:val>
                                        </p:tav>
                                      </p:tavLst>
                                    </p:anim>
                                    <p:anim calcmode="lin" valueType="num">
                                      <p:cBhvr>
                                        <p:cTn id="15" dur="500"/>
                                        <p:tgtEl>
                                          <p:spTgt spid="30722"/>
                                        </p:tgtEl>
                                        <p:attrNameLst>
                                          <p:attrName>ppt_h</p:attrName>
                                        </p:attrNameLst>
                                      </p:cBhvr>
                                      <p:tavLst>
                                        <p:tav tm="0">
                                          <p:val>
                                            <p:strVal val="ppt_h"/>
                                          </p:val>
                                        </p:tav>
                                        <p:tav tm="100000">
                                          <p:val>
                                            <p:fltVal val="0"/>
                                          </p:val>
                                        </p:tav>
                                      </p:tavLst>
                                    </p:anim>
                                    <p:anim calcmode="lin" valueType="num">
                                      <p:cBhvr>
                                        <p:cTn id="16" dur="500"/>
                                        <p:tgtEl>
                                          <p:spTgt spid="30722"/>
                                        </p:tgtEl>
                                        <p:attrNameLst>
                                          <p:attrName>style.rotation</p:attrName>
                                        </p:attrNameLst>
                                      </p:cBhvr>
                                      <p:tavLst>
                                        <p:tav tm="0">
                                          <p:val>
                                            <p:fltVal val="0"/>
                                          </p:val>
                                        </p:tav>
                                        <p:tav tm="100000">
                                          <p:val>
                                            <p:fltVal val="360"/>
                                          </p:val>
                                        </p:tav>
                                      </p:tavLst>
                                    </p:anim>
                                    <p:animEffect transition="out" filter="fade">
                                      <p:cBhvr>
                                        <p:cTn id="17" dur="500"/>
                                        <p:tgtEl>
                                          <p:spTgt spid="30722"/>
                                        </p:tgtEl>
                                      </p:cBhvr>
                                    </p:animEffect>
                                    <p:set>
                                      <p:cBhvr>
                                        <p:cTn id="18" dur="1" fill="hold">
                                          <p:stCondLst>
                                            <p:cond delay="499"/>
                                          </p:stCondLst>
                                        </p:cTn>
                                        <p:tgtEl>
                                          <p:spTgt spid="307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基站站址规划</a:t>
            </a:r>
            <a:r>
              <a:rPr lang="zh-CN" altLang="en-US" sz="2400" b="1" dirty="0" smtClean="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19/19</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石</a:t>
            </a:r>
            <a:r>
              <a:rPr lang="zh-CN" altLang="en-US" sz="2000" dirty="0" smtClean="0">
                <a:solidFill>
                  <a:schemeClr val="tx1"/>
                </a:solidFill>
                <a:latin typeface="微软雅黑" panose="020B0503020204020204" pitchFamily="34" charset="-122"/>
                <a:ea typeface="微软雅黑" panose="020B0503020204020204" pitchFamily="34" charset="-122"/>
              </a:rPr>
              <a:t>龙区中心城区基站规划效果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32956"/>
            <a:ext cx="7128792" cy="50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32956"/>
            <a:ext cx="7086434" cy="51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398032627"/>
              </p:ext>
            </p:extLst>
          </p:nvPr>
        </p:nvGraphicFramePr>
        <p:xfrm>
          <a:off x="9480376" y="2238374"/>
          <a:ext cx="2304256" cy="974601"/>
        </p:xfrm>
        <a:graphic>
          <a:graphicData uri="http://schemas.openxmlformats.org/drawingml/2006/table">
            <a:tbl>
              <a:tblPr firstRow="1" bandRow="1">
                <a:tableStyleId>{5C22544A-7EE6-4342-B048-85BDC9FD1C3A}</a:tableStyleId>
              </a:tblPr>
              <a:tblGrid>
                <a:gridCol w="840742"/>
                <a:gridCol w="840742"/>
                <a:gridCol w="622772"/>
              </a:tblGrid>
              <a:tr h="32486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8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8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818987366"/>
              </p:ext>
            </p:extLst>
          </p:nvPr>
        </p:nvGraphicFramePr>
        <p:xfrm>
          <a:off x="9480376" y="3902455"/>
          <a:ext cx="2304256" cy="1686785"/>
        </p:xfrm>
        <a:graphic>
          <a:graphicData uri="http://schemas.openxmlformats.org/drawingml/2006/table">
            <a:tbl>
              <a:tblPr firstRow="1" bandRow="1">
                <a:tableStyleId>{5C22544A-7EE6-4342-B048-85BDC9FD1C3A}</a:tableStyleId>
              </a:tblPr>
              <a:tblGrid>
                <a:gridCol w="840742"/>
                <a:gridCol w="840742"/>
                <a:gridCol w="622772"/>
              </a:tblGrid>
              <a:tr h="33735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735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735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735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735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194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492271" y="1844823"/>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smtClean="0">
                <a:latin typeface="微软雅黑" panose="020B0503020204020204" pitchFamily="34" charset="-122"/>
                <a:ea typeface="微软雅黑" panose="020B0503020204020204" pitchFamily="34" charset="-122"/>
              </a:rPr>
              <a:t>石龙区通信基站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552383" y="3499365"/>
            <a:ext cx="2218877"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石龙区</a:t>
            </a:r>
            <a:r>
              <a:rPr lang="en-US" altLang="zh-CN" sz="1400" dirty="0" smtClean="0">
                <a:latin typeface="微软雅黑" panose="020B0503020204020204" pitchFamily="34" charset="-122"/>
                <a:ea typeface="微软雅黑" panose="020B0503020204020204" pitchFamily="34" charset="-122"/>
              </a:rPr>
              <a:t>5G</a:t>
            </a:r>
            <a:r>
              <a:rPr lang="zh-CN" altLang="en-US" sz="1400" dirty="0" smtClean="0">
                <a:latin typeface="微软雅黑" panose="020B0503020204020204" pitchFamily="34" charset="-122"/>
                <a:ea typeface="微软雅黑" panose="020B0503020204020204" pitchFamily="34" charset="-122"/>
              </a:rPr>
              <a:t>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33</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1000" fill="hold"/>
                                        <p:tgtEl>
                                          <p:spTgt spid="31746"/>
                                        </p:tgtEl>
                                        <p:attrNameLst>
                                          <p:attrName>ppt_w</p:attrName>
                                        </p:attrNameLst>
                                      </p:cBhvr>
                                      <p:tavLst>
                                        <p:tav tm="0">
                                          <p:val>
                                            <p:fltVal val="0"/>
                                          </p:val>
                                        </p:tav>
                                        <p:tav tm="100000">
                                          <p:val>
                                            <p:strVal val="#ppt_w"/>
                                          </p:val>
                                        </p:tav>
                                      </p:tavLst>
                                    </p:anim>
                                    <p:anim calcmode="lin" valueType="num">
                                      <p:cBhvr>
                                        <p:cTn id="8" dur="1000" fill="hold"/>
                                        <p:tgtEl>
                                          <p:spTgt spid="31746"/>
                                        </p:tgtEl>
                                        <p:attrNameLst>
                                          <p:attrName>ppt_h</p:attrName>
                                        </p:attrNameLst>
                                      </p:cBhvr>
                                      <p:tavLst>
                                        <p:tav tm="0">
                                          <p:val>
                                            <p:fltVal val="0"/>
                                          </p:val>
                                        </p:tav>
                                        <p:tav tm="100000">
                                          <p:val>
                                            <p:strVal val="#ppt_h"/>
                                          </p:val>
                                        </p:tav>
                                      </p:tavLst>
                                    </p:anim>
                                    <p:anim calcmode="lin" valueType="num">
                                      <p:cBhvr>
                                        <p:cTn id="9" dur="1000" fill="hold"/>
                                        <p:tgtEl>
                                          <p:spTgt spid="31746"/>
                                        </p:tgtEl>
                                        <p:attrNameLst>
                                          <p:attrName>style.rotation</p:attrName>
                                        </p:attrNameLst>
                                      </p:cBhvr>
                                      <p:tavLst>
                                        <p:tav tm="0">
                                          <p:val>
                                            <p:fltVal val="90"/>
                                          </p:val>
                                        </p:tav>
                                        <p:tav tm="100000">
                                          <p:val>
                                            <p:fltVal val="0"/>
                                          </p:val>
                                        </p:tav>
                                      </p:tavLst>
                                    </p:anim>
                                    <p:animEffect transition="in" filter="fade">
                                      <p:cBhvr>
                                        <p:cTn id="10" dur="1000"/>
                                        <p:tgtEl>
                                          <p:spTgt spid="3174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31746"/>
                                        </p:tgtEl>
                                        <p:attrNameLst>
                                          <p:attrName>ppt_w</p:attrName>
                                        </p:attrNameLst>
                                      </p:cBhvr>
                                      <p:tavLst>
                                        <p:tav tm="0">
                                          <p:val>
                                            <p:strVal val="ppt_w"/>
                                          </p:val>
                                        </p:tav>
                                        <p:tav tm="100000">
                                          <p:val>
                                            <p:fltVal val="0"/>
                                          </p:val>
                                        </p:tav>
                                      </p:tavLst>
                                    </p:anim>
                                    <p:anim calcmode="lin" valueType="num">
                                      <p:cBhvr>
                                        <p:cTn id="15" dur="500"/>
                                        <p:tgtEl>
                                          <p:spTgt spid="31746"/>
                                        </p:tgtEl>
                                        <p:attrNameLst>
                                          <p:attrName>ppt_h</p:attrName>
                                        </p:attrNameLst>
                                      </p:cBhvr>
                                      <p:tavLst>
                                        <p:tav tm="0">
                                          <p:val>
                                            <p:strVal val="ppt_h"/>
                                          </p:val>
                                        </p:tav>
                                        <p:tav tm="100000">
                                          <p:val>
                                            <p:fltVal val="0"/>
                                          </p:val>
                                        </p:tav>
                                      </p:tavLst>
                                    </p:anim>
                                    <p:anim calcmode="lin" valueType="num">
                                      <p:cBhvr>
                                        <p:cTn id="16" dur="500"/>
                                        <p:tgtEl>
                                          <p:spTgt spid="31746"/>
                                        </p:tgtEl>
                                        <p:attrNameLst>
                                          <p:attrName>style.rotation</p:attrName>
                                        </p:attrNameLst>
                                      </p:cBhvr>
                                      <p:tavLst>
                                        <p:tav tm="0">
                                          <p:val>
                                            <p:fltVal val="0"/>
                                          </p:val>
                                        </p:tav>
                                        <p:tav tm="100000">
                                          <p:val>
                                            <p:fltVal val="360"/>
                                          </p:val>
                                        </p:tav>
                                      </p:tavLst>
                                    </p:anim>
                                    <p:animEffect transition="out" filter="fade">
                                      <p:cBhvr>
                                        <p:cTn id="17" dur="500"/>
                                        <p:tgtEl>
                                          <p:spTgt spid="31746"/>
                                        </p:tgtEl>
                                      </p:cBhvr>
                                    </p:animEffect>
                                    <p:set>
                                      <p:cBhvr>
                                        <p:cTn id="18" dur="1" fill="hold">
                                          <p:stCondLst>
                                            <p:cond delay="499"/>
                                          </p:stCondLst>
                                        </p:cTn>
                                        <p:tgtEl>
                                          <p:spTgt spid="317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6">
            <a:extLst>
              <a:ext uri="{FF2B5EF4-FFF2-40B4-BE49-F238E27FC236}">
                <a16:creationId xmlns:a16="http://schemas.microsoft.com/office/drawing/2014/main" xmlns="" id="{C9B7DED0-3212-47F4-8F58-A60E43B6ED56}"/>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1/10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77827" name="Line 10">
            <a:extLst>
              <a:ext uri="{FF2B5EF4-FFF2-40B4-BE49-F238E27FC236}">
                <a16:creationId xmlns:a16="http://schemas.microsoft.com/office/drawing/2014/main" xmlns="" id="{75DBE250-BD43-4C4C-BDEE-01D14CF1F6D0}"/>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28" name="Line 249">
            <a:extLst>
              <a:ext uri="{FF2B5EF4-FFF2-40B4-BE49-F238E27FC236}">
                <a16:creationId xmlns:a16="http://schemas.microsoft.com/office/drawing/2014/main" xmlns="" id="{D6DF2635-10B3-4EA8-8A00-F41AC0B4B59D}"/>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29" name="Line 874">
            <a:extLst>
              <a:ext uri="{FF2B5EF4-FFF2-40B4-BE49-F238E27FC236}">
                <a16:creationId xmlns:a16="http://schemas.microsoft.com/office/drawing/2014/main" xmlns="" id="{18EC3B82-EDF2-4B2A-8C02-D7F13DD38E6F}"/>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1" name="Line 10">
            <a:extLst>
              <a:ext uri="{FF2B5EF4-FFF2-40B4-BE49-F238E27FC236}">
                <a16:creationId xmlns:a16="http://schemas.microsoft.com/office/drawing/2014/main" xmlns="" id="{24316BC8-A11F-41D1-BE9B-2E196C034884}"/>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2" name="Line 249">
            <a:extLst>
              <a:ext uri="{FF2B5EF4-FFF2-40B4-BE49-F238E27FC236}">
                <a16:creationId xmlns:a16="http://schemas.microsoft.com/office/drawing/2014/main" xmlns="" id="{F8750487-1066-4612-AC8D-9C8BA8FA3651}"/>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3" name="Line 874">
            <a:extLst>
              <a:ext uri="{FF2B5EF4-FFF2-40B4-BE49-F238E27FC236}">
                <a16:creationId xmlns:a16="http://schemas.microsoft.com/office/drawing/2014/main" xmlns="" id="{1D56D4C6-844E-4CE0-8238-A30081AFE06F}"/>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4" name="Line 10">
            <a:extLst>
              <a:ext uri="{FF2B5EF4-FFF2-40B4-BE49-F238E27FC236}">
                <a16:creationId xmlns:a16="http://schemas.microsoft.com/office/drawing/2014/main" xmlns="" id="{01AABDD5-366F-4B2F-A757-54A616679A66}"/>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5" name="Line 249">
            <a:extLst>
              <a:ext uri="{FF2B5EF4-FFF2-40B4-BE49-F238E27FC236}">
                <a16:creationId xmlns:a16="http://schemas.microsoft.com/office/drawing/2014/main" xmlns="" id="{63255922-CF53-451B-B9BD-520B8E64D41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6" name="Line 874">
            <a:extLst>
              <a:ext uri="{FF2B5EF4-FFF2-40B4-BE49-F238E27FC236}">
                <a16:creationId xmlns:a16="http://schemas.microsoft.com/office/drawing/2014/main" xmlns="" id="{F5151C8A-4411-495A-BCB4-DA3F6802F22A}"/>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7" name="Line 249">
            <a:extLst>
              <a:ext uri="{FF2B5EF4-FFF2-40B4-BE49-F238E27FC236}">
                <a16:creationId xmlns:a16="http://schemas.microsoft.com/office/drawing/2014/main" xmlns="" id="{9E397281-FAD8-4211-8BB4-61256503D811}"/>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7838" name="Line 874">
            <a:extLst>
              <a:ext uri="{FF2B5EF4-FFF2-40B4-BE49-F238E27FC236}">
                <a16:creationId xmlns:a16="http://schemas.microsoft.com/office/drawing/2014/main" xmlns="" id="{1605DA19-CF39-4D24-B446-AF5A6164DD88}"/>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77839" name="组合 1">
            <a:extLst>
              <a:ext uri="{FF2B5EF4-FFF2-40B4-BE49-F238E27FC236}">
                <a16:creationId xmlns:a16="http://schemas.microsoft.com/office/drawing/2014/main" xmlns="" id="{46898DAA-843C-4DEF-972F-CFEFB41DF285}"/>
              </a:ext>
            </a:extLst>
          </p:cNvPr>
          <p:cNvGrpSpPr>
            <a:grpSpLocks/>
          </p:cNvGrpSpPr>
          <p:nvPr/>
        </p:nvGrpSpPr>
        <p:grpSpPr bwMode="auto">
          <a:xfrm>
            <a:off x="334963" y="1397000"/>
            <a:ext cx="5545137" cy="5072063"/>
            <a:chOff x="335360" y="1397117"/>
            <a:chExt cx="5544616" cy="5071877"/>
          </a:xfrm>
        </p:grpSpPr>
        <p:sp>
          <p:nvSpPr>
            <p:cNvPr id="3" name="矩形 2">
              <a:extLst>
                <a:ext uri="{FF2B5EF4-FFF2-40B4-BE49-F238E27FC236}">
                  <a16:creationId xmlns:a16="http://schemas.microsoft.com/office/drawing/2014/main" xmlns="" id="{D761A10F-85F1-44BD-99F2-F7D2D9B7346E}"/>
                </a:ext>
              </a:extLst>
            </p:cNvPr>
            <p:cNvSpPr/>
            <p:nvPr/>
          </p:nvSpPr>
          <p:spPr>
            <a:xfrm>
              <a:off x="335360" y="1662220"/>
              <a:ext cx="5544616" cy="454008"/>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5">
              <a:extLst>
                <a:ext uri="{FF2B5EF4-FFF2-40B4-BE49-F238E27FC236}">
                  <a16:creationId xmlns:a16="http://schemas.microsoft.com/office/drawing/2014/main" xmlns="" id="{60BAC5E8-6A7B-43AF-90D7-537D72C39C68}"/>
                </a:ext>
              </a:extLst>
            </p:cNvPr>
            <p:cNvSpPr/>
            <p:nvPr/>
          </p:nvSpPr>
          <p:spPr>
            <a:xfrm>
              <a:off x="613145" y="1397117"/>
              <a:ext cx="4885866" cy="531793"/>
            </a:xfrm>
            <a:custGeom>
              <a:avLst/>
              <a:gdLst>
                <a:gd name="connsiteX0" fmla="*/ 0 w 3881231"/>
                <a:gd name="connsiteY0" fmla="*/ 88562 h 531360"/>
                <a:gd name="connsiteX1" fmla="*/ 88562 w 3881231"/>
                <a:gd name="connsiteY1" fmla="*/ 0 h 531360"/>
                <a:gd name="connsiteX2" fmla="*/ 3792669 w 3881231"/>
                <a:gd name="connsiteY2" fmla="*/ 0 h 531360"/>
                <a:gd name="connsiteX3" fmla="*/ 3881231 w 3881231"/>
                <a:gd name="connsiteY3" fmla="*/ 88562 h 531360"/>
                <a:gd name="connsiteX4" fmla="*/ 3881231 w 3881231"/>
                <a:gd name="connsiteY4" fmla="*/ 442798 h 531360"/>
                <a:gd name="connsiteX5" fmla="*/ 3792669 w 3881231"/>
                <a:gd name="connsiteY5" fmla="*/ 531360 h 531360"/>
                <a:gd name="connsiteX6" fmla="*/ 88562 w 3881231"/>
                <a:gd name="connsiteY6" fmla="*/ 531360 h 531360"/>
                <a:gd name="connsiteX7" fmla="*/ 0 w 3881231"/>
                <a:gd name="connsiteY7" fmla="*/ 442798 h 531360"/>
                <a:gd name="connsiteX8" fmla="*/ 0 w 388123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231" h="531360">
                  <a:moveTo>
                    <a:pt x="0" y="88562"/>
                  </a:moveTo>
                  <a:cubicBezTo>
                    <a:pt x="0" y="39651"/>
                    <a:pt x="39651" y="0"/>
                    <a:pt x="88562" y="0"/>
                  </a:cubicBezTo>
                  <a:lnTo>
                    <a:pt x="3792669" y="0"/>
                  </a:lnTo>
                  <a:cubicBezTo>
                    <a:pt x="3841580" y="0"/>
                    <a:pt x="3881231" y="39651"/>
                    <a:pt x="3881231" y="88562"/>
                  </a:cubicBezTo>
                  <a:lnTo>
                    <a:pt x="3881231" y="442798"/>
                  </a:lnTo>
                  <a:cubicBezTo>
                    <a:pt x="3881231" y="491709"/>
                    <a:pt x="3841580" y="531360"/>
                    <a:pt x="3792669"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2640" tIns="25939" rIns="172640" bIns="25939" spcCol="1270" anchor="ctr"/>
            <a:lstStyle/>
            <a:p>
              <a:pPr defTabSz="1066800" eaLnBrk="1" fontAlgn="auto" hangingPunct="1">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机房规划原则</a:t>
              </a:r>
            </a:p>
          </p:txBody>
        </p:sp>
        <p:sp>
          <p:nvSpPr>
            <p:cNvPr id="7" name="矩形 6">
              <a:extLst>
                <a:ext uri="{FF2B5EF4-FFF2-40B4-BE49-F238E27FC236}">
                  <a16:creationId xmlns:a16="http://schemas.microsoft.com/office/drawing/2014/main" xmlns="" id="{67CED577-6DCA-476E-8D1C-CA374B1F15E4}"/>
                </a:ext>
              </a:extLst>
            </p:cNvPr>
            <p:cNvSpPr/>
            <p:nvPr/>
          </p:nvSpPr>
          <p:spPr>
            <a:xfrm>
              <a:off x="335360" y="2443242"/>
              <a:ext cx="5544616" cy="454008"/>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7">
              <a:extLst>
                <a:ext uri="{FF2B5EF4-FFF2-40B4-BE49-F238E27FC236}">
                  <a16:creationId xmlns:a16="http://schemas.microsoft.com/office/drawing/2014/main" xmlns="" id="{6CB516B1-223A-4750-8C4D-6F6BC281AB43}"/>
                </a:ext>
              </a:extLst>
            </p:cNvPr>
            <p:cNvSpPr/>
            <p:nvPr/>
          </p:nvSpPr>
          <p:spPr>
            <a:xfrm>
              <a:off x="613146" y="2213062"/>
              <a:ext cx="4920788" cy="495282"/>
            </a:xfrm>
            <a:custGeom>
              <a:avLst/>
              <a:gdLst>
                <a:gd name="connsiteX0" fmla="*/ 0 w 4920780"/>
                <a:gd name="connsiteY0" fmla="*/ 82555 h 495323"/>
                <a:gd name="connsiteX1" fmla="*/ 82555 w 4920780"/>
                <a:gd name="connsiteY1" fmla="*/ 0 h 495323"/>
                <a:gd name="connsiteX2" fmla="*/ 4838225 w 4920780"/>
                <a:gd name="connsiteY2" fmla="*/ 0 h 495323"/>
                <a:gd name="connsiteX3" fmla="*/ 4920780 w 4920780"/>
                <a:gd name="connsiteY3" fmla="*/ 82555 h 495323"/>
                <a:gd name="connsiteX4" fmla="*/ 4920780 w 4920780"/>
                <a:gd name="connsiteY4" fmla="*/ 412768 h 495323"/>
                <a:gd name="connsiteX5" fmla="*/ 4838225 w 4920780"/>
                <a:gd name="connsiteY5" fmla="*/ 495323 h 495323"/>
                <a:gd name="connsiteX6" fmla="*/ 82555 w 4920780"/>
                <a:gd name="connsiteY6" fmla="*/ 495323 h 495323"/>
                <a:gd name="connsiteX7" fmla="*/ 0 w 4920780"/>
                <a:gd name="connsiteY7" fmla="*/ 412768 h 495323"/>
                <a:gd name="connsiteX8" fmla="*/ 0 w 4920780"/>
                <a:gd name="connsiteY8" fmla="*/ 82555 h 49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0780" h="495323">
                  <a:moveTo>
                    <a:pt x="0" y="82555"/>
                  </a:moveTo>
                  <a:cubicBezTo>
                    <a:pt x="0" y="36961"/>
                    <a:pt x="36961" y="0"/>
                    <a:pt x="82555" y="0"/>
                  </a:cubicBezTo>
                  <a:lnTo>
                    <a:pt x="4838225" y="0"/>
                  </a:lnTo>
                  <a:cubicBezTo>
                    <a:pt x="4883819" y="0"/>
                    <a:pt x="4920780" y="36961"/>
                    <a:pt x="4920780" y="82555"/>
                  </a:cubicBezTo>
                  <a:lnTo>
                    <a:pt x="4920780" y="412768"/>
                  </a:lnTo>
                  <a:cubicBezTo>
                    <a:pt x="4920780" y="458362"/>
                    <a:pt x="4883819" y="495323"/>
                    <a:pt x="4838225" y="495323"/>
                  </a:cubicBezTo>
                  <a:lnTo>
                    <a:pt x="82555" y="495323"/>
                  </a:lnTo>
                  <a:cubicBezTo>
                    <a:pt x="36961" y="495323"/>
                    <a:pt x="0" y="458362"/>
                    <a:pt x="0" y="412768"/>
                  </a:cubicBezTo>
                  <a:lnTo>
                    <a:pt x="0" y="825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0881" tIns="24180" rIns="170881" bIns="24180" spcCol="1270" anchor="ctr"/>
            <a:lstStyle/>
            <a:p>
              <a:pPr defTabSz="666750" eaLnBrk="1" fontAlgn="auto" hangingPunct="1">
                <a:lnSpc>
                  <a:spcPct val="150000"/>
                </a:lnSpc>
                <a:spcAft>
                  <a:spcPct val="35000"/>
                </a:spcAft>
                <a:defRPr/>
              </a:pPr>
              <a:r>
                <a:rPr lang="zh-CN" sz="1400" dirty="0">
                  <a:solidFill>
                    <a:schemeClr val="tx1"/>
                  </a:solidFill>
                  <a:latin typeface="微软雅黑" panose="020B0503020204020204" pitchFamily="34" charset="-122"/>
                  <a:ea typeface="微软雅黑" panose="020B0503020204020204" pitchFamily="34" charset="-122"/>
                </a:rPr>
                <a:t>（</a:t>
              </a:r>
              <a:r>
                <a:rPr lang="en-US" sz="1400" dirty="0">
                  <a:solidFill>
                    <a:schemeClr val="tx1"/>
                  </a:solidFill>
                  <a:latin typeface="微软雅黑" panose="020B0503020204020204" pitchFamily="34" charset="-122"/>
                  <a:ea typeface="微软雅黑" panose="020B0503020204020204" pitchFamily="34" charset="-122"/>
                </a:rPr>
                <a:t>1</a:t>
              </a:r>
              <a:r>
                <a:rPr lang="zh-CN" sz="1400" dirty="0">
                  <a:solidFill>
                    <a:schemeClr val="tx1"/>
                  </a:solidFill>
                  <a:latin typeface="微软雅黑" panose="020B0503020204020204" pitchFamily="34" charset="-122"/>
                  <a:ea typeface="微软雅黑" panose="020B0503020204020204" pitchFamily="34" charset="-122"/>
                </a:rPr>
                <a:t>）机房的规划设置应根据社会国民经济发展规划</a:t>
              </a:r>
            </a:p>
          </p:txBody>
        </p:sp>
        <p:sp>
          <p:nvSpPr>
            <p:cNvPr id="9" name="矩形 8">
              <a:extLst>
                <a:ext uri="{FF2B5EF4-FFF2-40B4-BE49-F238E27FC236}">
                  <a16:creationId xmlns:a16="http://schemas.microsoft.com/office/drawing/2014/main" xmlns="" id="{D342AC22-A769-444D-B51A-A7A89E966717}"/>
                </a:ext>
              </a:extLst>
            </p:cNvPr>
            <p:cNvSpPr/>
            <p:nvPr/>
          </p:nvSpPr>
          <p:spPr>
            <a:xfrm>
              <a:off x="335360" y="3336971"/>
              <a:ext cx="5544616" cy="452421"/>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9">
              <a:extLst>
                <a:ext uri="{FF2B5EF4-FFF2-40B4-BE49-F238E27FC236}">
                  <a16:creationId xmlns:a16="http://schemas.microsoft.com/office/drawing/2014/main" xmlns="" id="{0B2A4393-0B8E-492E-9BF5-F44B4B3F2E84}"/>
                </a:ext>
              </a:extLst>
            </p:cNvPr>
            <p:cNvSpPr/>
            <p:nvPr/>
          </p:nvSpPr>
          <p:spPr>
            <a:xfrm>
              <a:off x="613146" y="2994083"/>
              <a:ext cx="4925550" cy="607991"/>
            </a:xfrm>
            <a:custGeom>
              <a:avLst/>
              <a:gdLst>
                <a:gd name="connsiteX0" fmla="*/ 0 w 4925360"/>
                <a:gd name="connsiteY0" fmla="*/ 101322 h 607918"/>
                <a:gd name="connsiteX1" fmla="*/ 101322 w 4925360"/>
                <a:gd name="connsiteY1" fmla="*/ 0 h 607918"/>
                <a:gd name="connsiteX2" fmla="*/ 4824038 w 4925360"/>
                <a:gd name="connsiteY2" fmla="*/ 0 h 607918"/>
                <a:gd name="connsiteX3" fmla="*/ 4925360 w 4925360"/>
                <a:gd name="connsiteY3" fmla="*/ 101322 h 607918"/>
                <a:gd name="connsiteX4" fmla="*/ 4925360 w 4925360"/>
                <a:gd name="connsiteY4" fmla="*/ 506596 h 607918"/>
                <a:gd name="connsiteX5" fmla="*/ 4824038 w 4925360"/>
                <a:gd name="connsiteY5" fmla="*/ 607918 h 607918"/>
                <a:gd name="connsiteX6" fmla="*/ 101322 w 4925360"/>
                <a:gd name="connsiteY6" fmla="*/ 607918 h 607918"/>
                <a:gd name="connsiteX7" fmla="*/ 0 w 4925360"/>
                <a:gd name="connsiteY7" fmla="*/ 506596 h 607918"/>
                <a:gd name="connsiteX8" fmla="*/ 0 w 4925360"/>
                <a:gd name="connsiteY8" fmla="*/ 101322 h 6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5360" h="607918">
                  <a:moveTo>
                    <a:pt x="0" y="101322"/>
                  </a:moveTo>
                  <a:cubicBezTo>
                    <a:pt x="0" y="45363"/>
                    <a:pt x="45363" y="0"/>
                    <a:pt x="101322" y="0"/>
                  </a:cubicBezTo>
                  <a:lnTo>
                    <a:pt x="4824038" y="0"/>
                  </a:lnTo>
                  <a:cubicBezTo>
                    <a:pt x="4879997" y="0"/>
                    <a:pt x="4925360" y="45363"/>
                    <a:pt x="4925360" y="101322"/>
                  </a:cubicBezTo>
                  <a:lnTo>
                    <a:pt x="4925360" y="506596"/>
                  </a:lnTo>
                  <a:cubicBezTo>
                    <a:pt x="4925360" y="562555"/>
                    <a:pt x="4879997" y="607918"/>
                    <a:pt x="4824038" y="607918"/>
                  </a:cubicBezTo>
                  <a:lnTo>
                    <a:pt x="101322" y="607918"/>
                  </a:lnTo>
                  <a:cubicBezTo>
                    <a:pt x="45363" y="607918"/>
                    <a:pt x="0" y="562555"/>
                    <a:pt x="0" y="506596"/>
                  </a:cubicBezTo>
                  <a:lnTo>
                    <a:pt x="0" y="101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6377" tIns="29676" rIns="176377" bIns="29676" spcCol="1270" anchor="ctr"/>
            <a:lstStyle/>
            <a:p>
              <a:pPr defTabSz="666750" eaLnBrk="1" fontAlgn="auto" hangingPunct="1">
                <a:spcAft>
                  <a:spcPct val="35000"/>
                </a:spcAft>
                <a:defRPr/>
              </a:pPr>
              <a:r>
                <a:rPr lang="zh-CN" sz="1400" dirty="0">
                  <a:solidFill>
                    <a:schemeClr val="tx1"/>
                  </a:solidFill>
                  <a:latin typeface="微软雅黑" panose="020B0503020204020204" pitchFamily="34" charset="-122"/>
                  <a:ea typeface="微软雅黑" panose="020B0503020204020204" pitchFamily="34" charset="-122"/>
                </a:rPr>
                <a:t>（</a:t>
              </a:r>
              <a:r>
                <a:rPr lang="en-US" sz="1400" dirty="0">
                  <a:solidFill>
                    <a:schemeClr val="tx1"/>
                  </a:solidFill>
                  <a:latin typeface="微软雅黑" panose="020B0503020204020204" pitchFamily="34" charset="-122"/>
                  <a:ea typeface="微软雅黑" panose="020B0503020204020204" pitchFamily="34" charset="-122"/>
                </a:rPr>
                <a:t>2</a:t>
              </a:r>
              <a:r>
                <a:rPr lang="zh-CN" sz="1400" dirty="0">
                  <a:solidFill>
                    <a:schemeClr val="tx1"/>
                  </a:solidFill>
                  <a:latin typeface="微软雅黑" panose="020B0503020204020204" pitchFamily="34" charset="-122"/>
                  <a:ea typeface="微软雅黑" panose="020B0503020204020204" pitchFamily="34" charset="-122"/>
                </a:rPr>
                <a:t>）机房的规划结果符合通信网长期发展规划的要求</a:t>
              </a:r>
            </a:p>
          </p:txBody>
        </p:sp>
        <p:sp>
          <p:nvSpPr>
            <p:cNvPr id="13" name="矩形 12">
              <a:extLst>
                <a:ext uri="{FF2B5EF4-FFF2-40B4-BE49-F238E27FC236}">
                  <a16:creationId xmlns:a16="http://schemas.microsoft.com/office/drawing/2014/main" xmlns="" id="{2CD9C03C-E392-4389-8919-379A993DA68C}"/>
                </a:ext>
              </a:extLst>
            </p:cNvPr>
            <p:cNvSpPr/>
            <p:nvPr/>
          </p:nvSpPr>
          <p:spPr>
            <a:xfrm>
              <a:off x="335360" y="4229113"/>
              <a:ext cx="5544616" cy="454008"/>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任意多边形 24">
              <a:extLst>
                <a:ext uri="{FF2B5EF4-FFF2-40B4-BE49-F238E27FC236}">
                  <a16:creationId xmlns:a16="http://schemas.microsoft.com/office/drawing/2014/main" xmlns="" id="{15978A32-2D19-4C05-A339-35A15F10A4FD}"/>
                </a:ext>
              </a:extLst>
            </p:cNvPr>
            <p:cNvSpPr/>
            <p:nvPr/>
          </p:nvSpPr>
          <p:spPr>
            <a:xfrm>
              <a:off x="613146" y="3887814"/>
              <a:ext cx="4925550" cy="606403"/>
            </a:xfrm>
            <a:custGeom>
              <a:avLst/>
              <a:gdLst>
                <a:gd name="connsiteX0" fmla="*/ 0 w 4925360"/>
                <a:gd name="connsiteY0" fmla="*/ 101322 h 607918"/>
                <a:gd name="connsiteX1" fmla="*/ 101322 w 4925360"/>
                <a:gd name="connsiteY1" fmla="*/ 0 h 607918"/>
                <a:gd name="connsiteX2" fmla="*/ 4824038 w 4925360"/>
                <a:gd name="connsiteY2" fmla="*/ 0 h 607918"/>
                <a:gd name="connsiteX3" fmla="*/ 4925360 w 4925360"/>
                <a:gd name="connsiteY3" fmla="*/ 101322 h 607918"/>
                <a:gd name="connsiteX4" fmla="*/ 4925360 w 4925360"/>
                <a:gd name="connsiteY4" fmla="*/ 506596 h 607918"/>
                <a:gd name="connsiteX5" fmla="*/ 4824038 w 4925360"/>
                <a:gd name="connsiteY5" fmla="*/ 607918 h 607918"/>
                <a:gd name="connsiteX6" fmla="*/ 101322 w 4925360"/>
                <a:gd name="connsiteY6" fmla="*/ 607918 h 607918"/>
                <a:gd name="connsiteX7" fmla="*/ 0 w 4925360"/>
                <a:gd name="connsiteY7" fmla="*/ 506596 h 607918"/>
                <a:gd name="connsiteX8" fmla="*/ 0 w 4925360"/>
                <a:gd name="connsiteY8" fmla="*/ 101322 h 6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5360" h="607918">
                  <a:moveTo>
                    <a:pt x="0" y="101322"/>
                  </a:moveTo>
                  <a:cubicBezTo>
                    <a:pt x="0" y="45363"/>
                    <a:pt x="45363" y="0"/>
                    <a:pt x="101322" y="0"/>
                  </a:cubicBezTo>
                  <a:lnTo>
                    <a:pt x="4824038" y="0"/>
                  </a:lnTo>
                  <a:cubicBezTo>
                    <a:pt x="4879997" y="0"/>
                    <a:pt x="4925360" y="45363"/>
                    <a:pt x="4925360" y="101322"/>
                  </a:cubicBezTo>
                  <a:lnTo>
                    <a:pt x="4925360" y="506596"/>
                  </a:lnTo>
                  <a:cubicBezTo>
                    <a:pt x="4925360" y="562555"/>
                    <a:pt x="4879997" y="607918"/>
                    <a:pt x="4824038" y="607918"/>
                  </a:cubicBezTo>
                  <a:lnTo>
                    <a:pt x="101322" y="607918"/>
                  </a:lnTo>
                  <a:cubicBezTo>
                    <a:pt x="45363" y="607918"/>
                    <a:pt x="0" y="562555"/>
                    <a:pt x="0" y="506596"/>
                  </a:cubicBezTo>
                  <a:lnTo>
                    <a:pt x="0" y="101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6377" tIns="29676" rIns="176377" bIns="29676" spcCol="1270" anchor="ctr"/>
            <a:lstStyle/>
            <a:p>
              <a:pPr defTabSz="666750" eaLnBrk="1" fontAlgn="auto" hangingPunct="1">
                <a:spcAft>
                  <a:spcPct val="35000"/>
                </a:spcAft>
                <a:defRPr/>
              </a:pPr>
              <a:r>
                <a:rPr lang="zh-CN" sz="1400" dirty="0">
                  <a:solidFill>
                    <a:schemeClr val="tx1"/>
                  </a:solidFill>
                  <a:latin typeface="微软雅黑" panose="020B0503020204020204" pitchFamily="34" charset="-122"/>
                  <a:ea typeface="微软雅黑" panose="020B0503020204020204" pitchFamily="34" charset="-122"/>
                </a:rPr>
                <a:t>（</a:t>
              </a:r>
              <a:r>
                <a:rPr lang="en-US" sz="1400" dirty="0">
                  <a:solidFill>
                    <a:schemeClr val="tx1"/>
                  </a:solidFill>
                  <a:latin typeface="微软雅黑" panose="020B0503020204020204" pitchFamily="34" charset="-122"/>
                  <a:ea typeface="微软雅黑" panose="020B0503020204020204" pitchFamily="34" charset="-122"/>
                </a:rPr>
                <a:t>3</a:t>
              </a:r>
              <a:r>
                <a:rPr lang="zh-CN" sz="1400" dirty="0">
                  <a:solidFill>
                    <a:schemeClr val="tx1"/>
                  </a:solidFill>
                  <a:latin typeface="微软雅黑" panose="020B0503020204020204" pitchFamily="34" charset="-122"/>
                  <a:ea typeface="微软雅黑" panose="020B0503020204020204" pitchFamily="34" charset="-122"/>
                </a:rPr>
                <a:t>）机房规划建设遵循</a:t>
              </a:r>
              <a:r>
                <a:rPr lang="en-US" sz="1400" dirty="0">
                  <a:solidFill>
                    <a:schemeClr val="tx1"/>
                  </a:solidFill>
                  <a:latin typeface="微软雅黑" panose="020B0503020204020204" pitchFamily="34" charset="-122"/>
                  <a:ea typeface="微软雅黑" panose="020B0503020204020204" pitchFamily="34" charset="-122"/>
                </a:rPr>
                <a:t>“</a:t>
              </a:r>
              <a:r>
                <a:rPr lang="zh-CN" sz="1400" dirty="0">
                  <a:solidFill>
                    <a:schemeClr val="tx1"/>
                  </a:solidFill>
                  <a:latin typeface="微软雅黑" panose="020B0503020204020204" pitchFamily="34" charset="-122"/>
                  <a:ea typeface="微软雅黑" panose="020B0503020204020204" pitchFamily="34" charset="-122"/>
                </a:rPr>
                <a:t>统筹规划，布局合理，确保生产需求</a:t>
              </a:r>
              <a:r>
                <a:rPr lang="en-US" sz="1400" dirty="0">
                  <a:solidFill>
                    <a:schemeClr val="tx1"/>
                  </a:solidFill>
                  <a:latin typeface="微软雅黑" panose="020B0503020204020204" pitchFamily="34" charset="-122"/>
                  <a:ea typeface="微软雅黑" panose="020B0503020204020204" pitchFamily="34" charset="-122"/>
                </a:rPr>
                <a:t>”</a:t>
              </a:r>
              <a:r>
                <a:rPr lang="zh-CN" sz="1400" dirty="0">
                  <a:solidFill>
                    <a:schemeClr val="tx1"/>
                  </a:solidFill>
                  <a:latin typeface="微软雅黑" panose="020B0503020204020204" pitchFamily="34" charset="-122"/>
                  <a:ea typeface="微软雅黑" panose="020B0503020204020204" pitchFamily="34" charset="-122"/>
                </a:rPr>
                <a:t>的原则</a:t>
              </a:r>
            </a:p>
          </p:txBody>
        </p:sp>
        <p:sp>
          <p:nvSpPr>
            <p:cNvPr id="26" name="矩形 25">
              <a:extLst>
                <a:ext uri="{FF2B5EF4-FFF2-40B4-BE49-F238E27FC236}">
                  <a16:creationId xmlns:a16="http://schemas.microsoft.com/office/drawing/2014/main" xmlns="" id="{73CD59B6-4E6E-4414-BCAD-7C30CA26DCE0}"/>
                </a:ext>
              </a:extLst>
            </p:cNvPr>
            <p:cNvSpPr/>
            <p:nvPr/>
          </p:nvSpPr>
          <p:spPr>
            <a:xfrm>
              <a:off x="335360" y="5122843"/>
              <a:ext cx="5544616" cy="45242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任意多边形 26">
              <a:extLst>
                <a:ext uri="{FF2B5EF4-FFF2-40B4-BE49-F238E27FC236}">
                  <a16:creationId xmlns:a16="http://schemas.microsoft.com/office/drawing/2014/main" xmlns="" id="{7D84E062-EEC8-4FF5-856F-79CCB182705E}"/>
                </a:ext>
              </a:extLst>
            </p:cNvPr>
            <p:cNvSpPr/>
            <p:nvPr/>
          </p:nvSpPr>
          <p:spPr>
            <a:xfrm>
              <a:off x="613146" y="4779956"/>
              <a:ext cx="4925550" cy="607990"/>
            </a:xfrm>
            <a:custGeom>
              <a:avLst/>
              <a:gdLst>
                <a:gd name="connsiteX0" fmla="*/ 0 w 4925360"/>
                <a:gd name="connsiteY0" fmla="*/ 101322 h 607918"/>
                <a:gd name="connsiteX1" fmla="*/ 101322 w 4925360"/>
                <a:gd name="connsiteY1" fmla="*/ 0 h 607918"/>
                <a:gd name="connsiteX2" fmla="*/ 4824038 w 4925360"/>
                <a:gd name="connsiteY2" fmla="*/ 0 h 607918"/>
                <a:gd name="connsiteX3" fmla="*/ 4925360 w 4925360"/>
                <a:gd name="connsiteY3" fmla="*/ 101322 h 607918"/>
                <a:gd name="connsiteX4" fmla="*/ 4925360 w 4925360"/>
                <a:gd name="connsiteY4" fmla="*/ 506596 h 607918"/>
                <a:gd name="connsiteX5" fmla="*/ 4824038 w 4925360"/>
                <a:gd name="connsiteY5" fmla="*/ 607918 h 607918"/>
                <a:gd name="connsiteX6" fmla="*/ 101322 w 4925360"/>
                <a:gd name="connsiteY6" fmla="*/ 607918 h 607918"/>
                <a:gd name="connsiteX7" fmla="*/ 0 w 4925360"/>
                <a:gd name="connsiteY7" fmla="*/ 506596 h 607918"/>
                <a:gd name="connsiteX8" fmla="*/ 0 w 4925360"/>
                <a:gd name="connsiteY8" fmla="*/ 101322 h 6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5360" h="607918">
                  <a:moveTo>
                    <a:pt x="0" y="101322"/>
                  </a:moveTo>
                  <a:cubicBezTo>
                    <a:pt x="0" y="45363"/>
                    <a:pt x="45363" y="0"/>
                    <a:pt x="101322" y="0"/>
                  </a:cubicBezTo>
                  <a:lnTo>
                    <a:pt x="4824038" y="0"/>
                  </a:lnTo>
                  <a:cubicBezTo>
                    <a:pt x="4879997" y="0"/>
                    <a:pt x="4925360" y="45363"/>
                    <a:pt x="4925360" y="101322"/>
                  </a:cubicBezTo>
                  <a:lnTo>
                    <a:pt x="4925360" y="506596"/>
                  </a:lnTo>
                  <a:cubicBezTo>
                    <a:pt x="4925360" y="562555"/>
                    <a:pt x="4879997" y="607918"/>
                    <a:pt x="4824038" y="607918"/>
                  </a:cubicBezTo>
                  <a:lnTo>
                    <a:pt x="101322" y="607918"/>
                  </a:lnTo>
                  <a:cubicBezTo>
                    <a:pt x="45363" y="607918"/>
                    <a:pt x="0" y="562555"/>
                    <a:pt x="0" y="506596"/>
                  </a:cubicBezTo>
                  <a:lnTo>
                    <a:pt x="0" y="101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6377" tIns="29676" rIns="176377" bIns="29676" spcCol="1270" anchor="ctr"/>
            <a:lstStyle/>
            <a:p>
              <a:pPr defTabSz="666750" eaLnBrk="1" fontAlgn="auto" hangingPunct="1">
                <a:spcAft>
                  <a:spcPct val="35000"/>
                </a:spcAft>
                <a:defRPr/>
              </a:pPr>
              <a:r>
                <a:rPr lang="zh-CN" sz="1400" dirty="0">
                  <a:solidFill>
                    <a:schemeClr val="tx1"/>
                  </a:solidFill>
                  <a:latin typeface="微软雅黑" panose="020B0503020204020204" pitchFamily="34" charset="-122"/>
                  <a:ea typeface="微软雅黑" panose="020B0503020204020204" pitchFamily="34" charset="-122"/>
                </a:rPr>
                <a:t>（</a:t>
              </a:r>
              <a:r>
                <a:rPr lang="en-US" sz="1400" dirty="0">
                  <a:solidFill>
                    <a:schemeClr val="tx1"/>
                  </a:solidFill>
                  <a:latin typeface="微软雅黑" panose="020B0503020204020204" pitchFamily="34" charset="-122"/>
                  <a:ea typeface="微软雅黑" panose="020B0503020204020204" pitchFamily="34" charset="-122"/>
                </a:rPr>
                <a:t>4</a:t>
              </a:r>
              <a:r>
                <a:rPr lang="zh-CN" sz="1400" dirty="0">
                  <a:solidFill>
                    <a:schemeClr val="tx1"/>
                  </a:solidFill>
                  <a:latin typeface="微软雅黑" panose="020B0503020204020204" pitchFamily="34" charset="-122"/>
                  <a:ea typeface="微软雅黑" panose="020B0503020204020204" pitchFamily="34" charset="-122"/>
                </a:rPr>
                <a:t>）规划机房要共建共享，避免重复建设</a:t>
              </a:r>
            </a:p>
          </p:txBody>
        </p:sp>
        <p:sp>
          <p:nvSpPr>
            <p:cNvPr id="28" name="矩形 27">
              <a:extLst>
                <a:ext uri="{FF2B5EF4-FFF2-40B4-BE49-F238E27FC236}">
                  <a16:creationId xmlns:a16="http://schemas.microsoft.com/office/drawing/2014/main" xmlns="" id="{6023DD6D-4975-4B9C-AE95-1FC6FBF8DDCD}"/>
                </a:ext>
              </a:extLst>
            </p:cNvPr>
            <p:cNvSpPr/>
            <p:nvPr/>
          </p:nvSpPr>
          <p:spPr>
            <a:xfrm>
              <a:off x="335360" y="6014986"/>
              <a:ext cx="5544616" cy="454008"/>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任意多边形 28">
              <a:extLst>
                <a:ext uri="{FF2B5EF4-FFF2-40B4-BE49-F238E27FC236}">
                  <a16:creationId xmlns:a16="http://schemas.microsoft.com/office/drawing/2014/main" xmlns="" id="{CAD49403-68D6-4428-B81F-00777C956D33}"/>
                </a:ext>
              </a:extLst>
            </p:cNvPr>
            <p:cNvSpPr/>
            <p:nvPr/>
          </p:nvSpPr>
          <p:spPr>
            <a:xfrm>
              <a:off x="613146" y="5673685"/>
              <a:ext cx="4925550" cy="607991"/>
            </a:xfrm>
            <a:custGeom>
              <a:avLst/>
              <a:gdLst>
                <a:gd name="connsiteX0" fmla="*/ 0 w 4925360"/>
                <a:gd name="connsiteY0" fmla="*/ 101322 h 607918"/>
                <a:gd name="connsiteX1" fmla="*/ 101322 w 4925360"/>
                <a:gd name="connsiteY1" fmla="*/ 0 h 607918"/>
                <a:gd name="connsiteX2" fmla="*/ 4824038 w 4925360"/>
                <a:gd name="connsiteY2" fmla="*/ 0 h 607918"/>
                <a:gd name="connsiteX3" fmla="*/ 4925360 w 4925360"/>
                <a:gd name="connsiteY3" fmla="*/ 101322 h 607918"/>
                <a:gd name="connsiteX4" fmla="*/ 4925360 w 4925360"/>
                <a:gd name="connsiteY4" fmla="*/ 506596 h 607918"/>
                <a:gd name="connsiteX5" fmla="*/ 4824038 w 4925360"/>
                <a:gd name="connsiteY5" fmla="*/ 607918 h 607918"/>
                <a:gd name="connsiteX6" fmla="*/ 101322 w 4925360"/>
                <a:gd name="connsiteY6" fmla="*/ 607918 h 607918"/>
                <a:gd name="connsiteX7" fmla="*/ 0 w 4925360"/>
                <a:gd name="connsiteY7" fmla="*/ 506596 h 607918"/>
                <a:gd name="connsiteX8" fmla="*/ 0 w 4925360"/>
                <a:gd name="connsiteY8" fmla="*/ 101322 h 6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5360" h="607918">
                  <a:moveTo>
                    <a:pt x="0" y="101322"/>
                  </a:moveTo>
                  <a:cubicBezTo>
                    <a:pt x="0" y="45363"/>
                    <a:pt x="45363" y="0"/>
                    <a:pt x="101322" y="0"/>
                  </a:cubicBezTo>
                  <a:lnTo>
                    <a:pt x="4824038" y="0"/>
                  </a:lnTo>
                  <a:cubicBezTo>
                    <a:pt x="4879997" y="0"/>
                    <a:pt x="4925360" y="45363"/>
                    <a:pt x="4925360" y="101322"/>
                  </a:cubicBezTo>
                  <a:lnTo>
                    <a:pt x="4925360" y="506596"/>
                  </a:lnTo>
                  <a:cubicBezTo>
                    <a:pt x="4925360" y="562555"/>
                    <a:pt x="4879997" y="607918"/>
                    <a:pt x="4824038" y="607918"/>
                  </a:cubicBezTo>
                  <a:lnTo>
                    <a:pt x="101322" y="607918"/>
                  </a:lnTo>
                  <a:cubicBezTo>
                    <a:pt x="45363" y="607918"/>
                    <a:pt x="0" y="562555"/>
                    <a:pt x="0" y="506596"/>
                  </a:cubicBezTo>
                  <a:lnTo>
                    <a:pt x="0" y="101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6377" tIns="29676" rIns="176377" bIns="29676" spcCol="1270" anchor="ctr"/>
            <a:lstStyle/>
            <a:p>
              <a:pPr defTabSz="666750" eaLnBrk="1" fontAlgn="auto" hangingPunct="1">
                <a:spcAft>
                  <a:spcPct val="35000"/>
                </a:spcAft>
                <a:defRPr/>
              </a:pPr>
              <a:r>
                <a:rPr lang="zh-CN" sz="1400" dirty="0">
                  <a:solidFill>
                    <a:schemeClr val="tx1"/>
                  </a:solidFill>
                  <a:latin typeface="微软雅黑" panose="020B0503020204020204" pitchFamily="34" charset="-122"/>
                  <a:ea typeface="微软雅黑" panose="020B0503020204020204" pitchFamily="34" charset="-122"/>
                </a:rPr>
                <a:t>（</a:t>
              </a:r>
              <a:r>
                <a:rPr lang="en-US" sz="1400" dirty="0">
                  <a:solidFill>
                    <a:schemeClr val="tx1"/>
                  </a:solidFill>
                  <a:latin typeface="微软雅黑" panose="020B0503020204020204" pitchFamily="34" charset="-122"/>
                  <a:ea typeface="微软雅黑" panose="020B0503020204020204" pitchFamily="34" charset="-122"/>
                </a:rPr>
                <a:t>5</a:t>
              </a:r>
              <a:r>
                <a:rPr lang="zh-CN" sz="1400" dirty="0">
                  <a:solidFill>
                    <a:schemeClr val="tx1"/>
                  </a:solidFill>
                  <a:latin typeface="微软雅黑" panose="020B0503020204020204" pitchFamily="34" charset="-122"/>
                  <a:ea typeface="微软雅黑" panose="020B0503020204020204" pitchFamily="34" charset="-122"/>
                </a:rPr>
                <a:t>）新建机房按无人值守和集中维护管理的原则</a:t>
              </a:r>
            </a:p>
          </p:txBody>
        </p:sp>
      </p:grpSp>
      <p:grpSp>
        <p:nvGrpSpPr>
          <p:cNvPr id="77840" name="组合 42">
            <a:extLst>
              <a:ext uri="{FF2B5EF4-FFF2-40B4-BE49-F238E27FC236}">
                <a16:creationId xmlns:a16="http://schemas.microsoft.com/office/drawing/2014/main" xmlns="" id="{84998D0C-CA7D-416C-82C2-A89AD959F30B}"/>
              </a:ext>
            </a:extLst>
          </p:cNvPr>
          <p:cNvGrpSpPr>
            <a:grpSpLocks/>
          </p:cNvGrpSpPr>
          <p:nvPr/>
        </p:nvGrpSpPr>
        <p:grpSpPr bwMode="auto">
          <a:xfrm>
            <a:off x="6167438" y="1260475"/>
            <a:ext cx="5545137" cy="5335588"/>
            <a:chOff x="6167438" y="1260233"/>
            <a:chExt cx="5545186" cy="5336467"/>
          </a:xfrm>
        </p:grpSpPr>
        <p:sp>
          <p:nvSpPr>
            <p:cNvPr id="44" name="直接连接符 43">
              <a:extLst>
                <a:ext uri="{FF2B5EF4-FFF2-40B4-BE49-F238E27FC236}">
                  <a16:creationId xmlns:a16="http://schemas.microsoft.com/office/drawing/2014/main" xmlns="" id="{4E8BDA59-3180-4360-9249-CFDC270189B7}"/>
                </a:ext>
              </a:extLst>
            </p:cNvPr>
            <p:cNvSpPr/>
            <p:nvPr/>
          </p:nvSpPr>
          <p:spPr>
            <a:xfrm>
              <a:off x="6167438" y="1260233"/>
              <a:ext cx="5545186"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任意多边形 44">
              <a:extLst>
                <a:ext uri="{FF2B5EF4-FFF2-40B4-BE49-F238E27FC236}">
                  <a16:creationId xmlns:a16="http://schemas.microsoft.com/office/drawing/2014/main" xmlns="" id="{A3782390-0757-40FA-921F-48D13324C10D}"/>
                </a:ext>
              </a:extLst>
            </p:cNvPr>
            <p:cNvSpPr/>
            <p:nvPr/>
          </p:nvSpPr>
          <p:spPr>
            <a:xfrm>
              <a:off x="6167438" y="1260233"/>
              <a:ext cx="5545186" cy="1066976"/>
            </a:xfrm>
            <a:custGeom>
              <a:avLst/>
              <a:gdLst>
                <a:gd name="connsiteX0" fmla="*/ 0 w 5545186"/>
                <a:gd name="connsiteY0" fmla="*/ 0 h 1067293"/>
                <a:gd name="connsiteX1" fmla="*/ 5545186 w 5545186"/>
                <a:gd name="connsiteY1" fmla="*/ 0 h 1067293"/>
                <a:gd name="connsiteX2" fmla="*/ 5545186 w 5545186"/>
                <a:gd name="connsiteY2" fmla="*/ 1067293 h 1067293"/>
                <a:gd name="connsiteX3" fmla="*/ 0 w 5545186"/>
                <a:gd name="connsiteY3" fmla="*/ 1067293 h 1067293"/>
                <a:gd name="connsiteX4" fmla="*/ 0 w 5545186"/>
                <a:gd name="connsiteY4" fmla="*/ 0 h 106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186" h="1067293">
                  <a:moveTo>
                    <a:pt x="0" y="0"/>
                  </a:moveTo>
                  <a:lnTo>
                    <a:pt x="5545186" y="0"/>
                  </a:lnTo>
                  <a:lnTo>
                    <a:pt x="5545186" y="1067293"/>
                  </a:lnTo>
                  <a:lnTo>
                    <a:pt x="0" y="1067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lstStyle/>
            <a:p>
              <a:pPr defTabSz="1066800" eaLnBrk="1" fontAlgn="auto" hangingPunct="1">
                <a:lnSpc>
                  <a:spcPct val="150000"/>
                </a:lnSpc>
                <a:spcAft>
                  <a:spcPct val="35000"/>
                </a:spcAft>
                <a:defRPr/>
              </a:pPr>
              <a:r>
                <a:rPr lang="zh-CN" altLang="en-US" sz="2400" dirty="0">
                  <a:latin typeface="微软雅黑" panose="020B0503020204020204" pitchFamily="34" charset="-122"/>
                  <a:ea typeface="微软雅黑" panose="020B0503020204020204" pitchFamily="34" charset="-122"/>
                </a:rPr>
                <a:t>机房规划思路</a:t>
              </a:r>
            </a:p>
          </p:txBody>
        </p:sp>
        <p:sp>
          <p:nvSpPr>
            <p:cNvPr id="46" name="直接连接符 45">
              <a:extLst>
                <a:ext uri="{FF2B5EF4-FFF2-40B4-BE49-F238E27FC236}">
                  <a16:creationId xmlns:a16="http://schemas.microsoft.com/office/drawing/2014/main" xmlns="" id="{8D7B6D32-0175-4AF0-997F-98EFA33B82B3}"/>
                </a:ext>
              </a:extLst>
            </p:cNvPr>
            <p:cNvSpPr/>
            <p:nvPr/>
          </p:nvSpPr>
          <p:spPr>
            <a:xfrm>
              <a:off x="6167438" y="1988718"/>
              <a:ext cx="5545186"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任意多边形 46">
              <a:extLst>
                <a:ext uri="{FF2B5EF4-FFF2-40B4-BE49-F238E27FC236}">
                  <a16:creationId xmlns:a16="http://schemas.microsoft.com/office/drawing/2014/main" xmlns="" id="{418BD84E-1910-49BA-BC8F-0B728F8453B3}"/>
                </a:ext>
              </a:extLst>
            </p:cNvPr>
            <p:cNvSpPr/>
            <p:nvPr/>
          </p:nvSpPr>
          <p:spPr>
            <a:xfrm>
              <a:off x="6167438" y="2218100"/>
              <a:ext cx="5545186" cy="1066976"/>
            </a:xfrm>
            <a:custGeom>
              <a:avLst/>
              <a:gdLst>
                <a:gd name="connsiteX0" fmla="*/ 0 w 5545186"/>
                <a:gd name="connsiteY0" fmla="*/ 0 h 1067293"/>
                <a:gd name="connsiteX1" fmla="*/ 5545186 w 5545186"/>
                <a:gd name="connsiteY1" fmla="*/ 0 h 1067293"/>
                <a:gd name="connsiteX2" fmla="*/ 5545186 w 5545186"/>
                <a:gd name="connsiteY2" fmla="*/ 1067293 h 1067293"/>
                <a:gd name="connsiteX3" fmla="*/ 0 w 5545186"/>
                <a:gd name="connsiteY3" fmla="*/ 1067293 h 1067293"/>
                <a:gd name="connsiteX4" fmla="*/ 0 w 5545186"/>
                <a:gd name="connsiteY4" fmla="*/ 0 h 106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186" h="1067293">
                  <a:moveTo>
                    <a:pt x="0" y="0"/>
                  </a:moveTo>
                  <a:lnTo>
                    <a:pt x="5545186" y="0"/>
                  </a:lnTo>
                  <a:lnTo>
                    <a:pt x="5545186" y="1067293"/>
                  </a:lnTo>
                  <a:lnTo>
                    <a:pt x="0" y="1067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defTabSz="622300" eaLnBrk="1" fontAlgn="auto" hangingPunct="1">
                <a:lnSpc>
                  <a:spcPct val="150000"/>
                </a:lnSpc>
                <a:spcAft>
                  <a:spcPct val="35000"/>
                </a:spcAft>
                <a:defRPr/>
              </a:pPr>
              <a:r>
                <a:rPr lang="zh-CN" sz="1600" dirty="0">
                  <a:latin typeface="微软雅黑" panose="020B0503020204020204" pitchFamily="34" charset="-122"/>
                  <a:ea typeface="微软雅黑" panose="020B0503020204020204" pitchFamily="34" charset="-122"/>
                </a:rPr>
                <a:t>（</a:t>
              </a:r>
              <a:r>
                <a:rPr lang="en-US" sz="1600" dirty="0">
                  <a:latin typeface="微软雅黑" panose="020B0503020204020204" pitchFamily="34" charset="-122"/>
                  <a:ea typeface="微软雅黑" panose="020B0503020204020204" pitchFamily="34" charset="-122"/>
                </a:rPr>
                <a:t>1</a:t>
              </a:r>
              <a:r>
                <a:rPr lang="zh-CN" sz="1600" dirty="0">
                  <a:latin typeface="微软雅黑" panose="020B0503020204020204" pitchFamily="34" charset="-122"/>
                  <a:ea typeface="微软雅黑" panose="020B0503020204020204" pitchFamily="34" charset="-122"/>
                </a:rPr>
                <a:t>）按照</a:t>
              </a:r>
              <a:r>
                <a:rPr lang="en-US" sz="1600" dirty="0">
                  <a:latin typeface="微软雅黑" panose="020B0503020204020204" pitchFamily="34" charset="-122"/>
                  <a:ea typeface="微软雅黑" panose="020B0503020204020204" pitchFamily="34" charset="-122"/>
                </a:rPr>
                <a:t>“</a:t>
              </a:r>
              <a:r>
                <a:rPr lang="zh-CN" sz="1600" dirty="0">
                  <a:latin typeface="微软雅黑" panose="020B0503020204020204" pitchFamily="34" charset="-122"/>
                  <a:ea typeface="微软雅黑" panose="020B0503020204020204" pitchFamily="34" charset="-122"/>
                </a:rPr>
                <a:t>多业务、广覆盖、集中组网、就近接入</a:t>
              </a:r>
              <a:r>
                <a:rPr lang="en-US" sz="1600" dirty="0">
                  <a:latin typeface="微软雅黑" panose="020B0503020204020204" pitchFamily="34" charset="-122"/>
                  <a:ea typeface="微软雅黑" panose="020B0503020204020204" pitchFamily="34" charset="-122"/>
                </a:rPr>
                <a:t>”</a:t>
              </a:r>
              <a:r>
                <a:rPr lang="zh-CN" sz="1600" dirty="0">
                  <a:latin typeface="微软雅黑" panose="020B0503020204020204" pitchFamily="34" charset="-122"/>
                  <a:ea typeface="微软雅黑" panose="020B0503020204020204" pitchFamily="34" charset="-122"/>
                </a:rPr>
                <a:t>的思路进行建设。</a:t>
              </a:r>
            </a:p>
          </p:txBody>
        </p:sp>
        <p:sp>
          <p:nvSpPr>
            <p:cNvPr id="48" name="直接连接符 47">
              <a:extLst>
                <a:ext uri="{FF2B5EF4-FFF2-40B4-BE49-F238E27FC236}">
                  <a16:creationId xmlns:a16="http://schemas.microsoft.com/office/drawing/2014/main" xmlns="" id="{D4810D93-5863-4622-B4B7-0C3C962B0195}"/>
                </a:ext>
              </a:extLst>
            </p:cNvPr>
            <p:cNvSpPr/>
            <p:nvPr/>
          </p:nvSpPr>
          <p:spPr>
            <a:xfrm>
              <a:off x="6167438" y="3141036"/>
              <a:ext cx="5545186"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任意多边形 48">
              <a:extLst>
                <a:ext uri="{FF2B5EF4-FFF2-40B4-BE49-F238E27FC236}">
                  <a16:creationId xmlns:a16="http://schemas.microsoft.com/office/drawing/2014/main" xmlns="" id="{8D99EC8F-86A6-4A1C-97BE-BF6AE42A1EA2}"/>
                </a:ext>
              </a:extLst>
            </p:cNvPr>
            <p:cNvSpPr/>
            <p:nvPr/>
          </p:nvSpPr>
          <p:spPr>
            <a:xfrm>
              <a:off x="6167438" y="3069016"/>
              <a:ext cx="5545186" cy="1066976"/>
            </a:xfrm>
            <a:custGeom>
              <a:avLst/>
              <a:gdLst>
                <a:gd name="connsiteX0" fmla="*/ 0 w 5545186"/>
                <a:gd name="connsiteY0" fmla="*/ 0 h 1067293"/>
                <a:gd name="connsiteX1" fmla="*/ 5545186 w 5545186"/>
                <a:gd name="connsiteY1" fmla="*/ 0 h 1067293"/>
                <a:gd name="connsiteX2" fmla="*/ 5545186 w 5545186"/>
                <a:gd name="connsiteY2" fmla="*/ 1067293 h 1067293"/>
                <a:gd name="connsiteX3" fmla="*/ 0 w 5545186"/>
                <a:gd name="connsiteY3" fmla="*/ 1067293 h 1067293"/>
                <a:gd name="connsiteX4" fmla="*/ 0 w 5545186"/>
                <a:gd name="connsiteY4" fmla="*/ 0 h 106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186" h="1067293">
                  <a:moveTo>
                    <a:pt x="0" y="0"/>
                  </a:moveTo>
                  <a:lnTo>
                    <a:pt x="5545186" y="0"/>
                  </a:lnTo>
                  <a:lnTo>
                    <a:pt x="5545186" y="1067293"/>
                  </a:lnTo>
                  <a:lnTo>
                    <a:pt x="0" y="1067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defTabSz="622300" eaLnBrk="1" fontAlgn="auto" hangingPunct="1">
                <a:lnSpc>
                  <a:spcPct val="150000"/>
                </a:lnSpc>
                <a:spcAft>
                  <a:spcPct val="35000"/>
                </a:spcAft>
                <a:defRPr/>
              </a:pPr>
              <a:r>
                <a:rPr lang="zh-CN" sz="1600" dirty="0">
                  <a:latin typeface="微软雅黑" panose="020B0503020204020204" pitchFamily="34" charset="-122"/>
                  <a:ea typeface="微软雅黑" panose="020B0503020204020204" pitchFamily="34" charset="-122"/>
                </a:rPr>
                <a:t>（</a:t>
              </a:r>
              <a:r>
                <a:rPr lang="en-US" sz="1600" dirty="0">
                  <a:latin typeface="微软雅黑" panose="020B0503020204020204" pitchFamily="34" charset="-122"/>
                  <a:ea typeface="微软雅黑" panose="020B0503020204020204" pitchFamily="34" charset="-122"/>
                </a:rPr>
                <a:t>2</a:t>
              </a:r>
              <a:r>
                <a:rPr lang="zh-CN" sz="1600" dirty="0">
                  <a:latin typeface="微软雅黑" panose="020B0503020204020204" pitchFamily="34" charset="-122"/>
                  <a:ea typeface="微软雅黑" panose="020B0503020204020204" pitchFamily="34" charset="-122"/>
                </a:rPr>
                <a:t>）制定规划，整合利用现有资源，结合</a:t>
              </a:r>
              <a:r>
                <a:rPr lang="en-US" sz="1600" dirty="0">
                  <a:latin typeface="微软雅黑" panose="020B0503020204020204" pitchFamily="34" charset="-122"/>
                  <a:ea typeface="微软雅黑" panose="020B0503020204020204" pitchFamily="34" charset="-122"/>
                </a:rPr>
                <a:t>5G</a:t>
              </a:r>
              <a:r>
                <a:rPr lang="zh-CN" sz="1600" dirty="0">
                  <a:latin typeface="微软雅黑" panose="020B0503020204020204" pitchFamily="34" charset="-122"/>
                  <a:ea typeface="微软雅黑" panose="020B0503020204020204" pitchFamily="34" charset="-122"/>
                </a:rPr>
                <a:t>网络建设和全业务新运营模式对机房的需求，合理规划边缘计算计算资源的配置。</a:t>
              </a:r>
            </a:p>
          </p:txBody>
        </p:sp>
        <p:sp>
          <p:nvSpPr>
            <p:cNvPr id="50" name="直接连接符 49">
              <a:extLst>
                <a:ext uri="{FF2B5EF4-FFF2-40B4-BE49-F238E27FC236}">
                  <a16:creationId xmlns:a16="http://schemas.microsoft.com/office/drawing/2014/main" xmlns="" id="{1A0038FE-10B8-4BF5-9206-80F29C84A7B3}"/>
                </a:ext>
              </a:extLst>
            </p:cNvPr>
            <p:cNvSpPr/>
            <p:nvPr/>
          </p:nvSpPr>
          <p:spPr>
            <a:xfrm>
              <a:off x="6167438" y="4294446"/>
              <a:ext cx="5545186"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任意多边形 50">
              <a:extLst>
                <a:ext uri="{FF2B5EF4-FFF2-40B4-BE49-F238E27FC236}">
                  <a16:creationId xmlns:a16="http://schemas.microsoft.com/office/drawing/2014/main" xmlns="" id="{FB923E05-ACA4-4626-9600-7DDD6251C84B}"/>
                </a:ext>
              </a:extLst>
            </p:cNvPr>
            <p:cNvSpPr/>
            <p:nvPr/>
          </p:nvSpPr>
          <p:spPr>
            <a:xfrm>
              <a:off x="6167438" y="4293353"/>
              <a:ext cx="5545186" cy="1236371"/>
            </a:xfrm>
            <a:custGeom>
              <a:avLst/>
              <a:gdLst>
                <a:gd name="connsiteX0" fmla="*/ 0 w 5545186"/>
                <a:gd name="connsiteY0" fmla="*/ 0 h 1067293"/>
                <a:gd name="connsiteX1" fmla="*/ 5545186 w 5545186"/>
                <a:gd name="connsiteY1" fmla="*/ 0 h 1067293"/>
                <a:gd name="connsiteX2" fmla="*/ 5545186 w 5545186"/>
                <a:gd name="connsiteY2" fmla="*/ 1067293 h 1067293"/>
                <a:gd name="connsiteX3" fmla="*/ 0 w 5545186"/>
                <a:gd name="connsiteY3" fmla="*/ 1067293 h 1067293"/>
                <a:gd name="connsiteX4" fmla="*/ 0 w 5545186"/>
                <a:gd name="connsiteY4" fmla="*/ 0 h 106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186" h="1067293">
                  <a:moveTo>
                    <a:pt x="0" y="0"/>
                  </a:moveTo>
                  <a:lnTo>
                    <a:pt x="5545186" y="0"/>
                  </a:lnTo>
                  <a:lnTo>
                    <a:pt x="5545186" y="1067293"/>
                  </a:lnTo>
                  <a:lnTo>
                    <a:pt x="0" y="1067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defTabSz="622300" eaLnBrk="1" fontAlgn="auto" hangingPunct="1">
                <a:lnSpc>
                  <a:spcPct val="150000"/>
                </a:lnSpc>
                <a:spcAft>
                  <a:spcPct val="35000"/>
                </a:spcAft>
                <a:defRPr/>
              </a:pPr>
              <a:r>
                <a:rPr lang="zh-CN" sz="1600" dirty="0">
                  <a:latin typeface="微软雅黑" panose="020B0503020204020204" pitchFamily="34" charset="-122"/>
                  <a:ea typeface="微软雅黑" panose="020B0503020204020204" pitchFamily="34" charset="-122"/>
                </a:rPr>
                <a:t>（</a:t>
              </a:r>
              <a:r>
                <a:rPr lang="en-US" sz="1600" dirty="0">
                  <a:latin typeface="微软雅黑" panose="020B0503020204020204" pitchFamily="34" charset="-122"/>
                  <a:ea typeface="微软雅黑" panose="020B0503020204020204" pitchFamily="34" charset="-122"/>
                </a:rPr>
                <a:t>3</a:t>
              </a:r>
              <a:r>
                <a:rPr lang="zh-CN" sz="1600" dirty="0">
                  <a:latin typeface="微软雅黑" panose="020B0503020204020204" pitchFamily="34" charset="-122"/>
                  <a:ea typeface="微软雅黑" panose="020B0503020204020204" pitchFamily="34" charset="-122"/>
                </a:rPr>
                <a:t>）根据业务发展规划对机房的需求量，核算规划期内现有机房的面积是否满足需求，如不能满足需求，测算出新建机房面积的需求。</a:t>
              </a:r>
            </a:p>
          </p:txBody>
        </p:sp>
        <p:sp>
          <p:nvSpPr>
            <p:cNvPr id="52" name="直接连接符 51">
              <a:extLst>
                <a:ext uri="{FF2B5EF4-FFF2-40B4-BE49-F238E27FC236}">
                  <a16:creationId xmlns:a16="http://schemas.microsoft.com/office/drawing/2014/main" xmlns="" id="{E7C480D9-B8B5-4BB5-85E9-E40A03C5E6FB}"/>
                </a:ext>
              </a:extLst>
            </p:cNvPr>
            <p:cNvSpPr/>
            <p:nvPr/>
          </p:nvSpPr>
          <p:spPr>
            <a:xfrm>
              <a:off x="6167438" y="5529724"/>
              <a:ext cx="5545186"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任意多边形 52">
              <a:extLst>
                <a:ext uri="{FF2B5EF4-FFF2-40B4-BE49-F238E27FC236}">
                  <a16:creationId xmlns:a16="http://schemas.microsoft.com/office/drawing/2014/main" xmlns="" id="{7A950B35-4219-4658-88BA-E8E9B377E745}"/>
                </a:ext>
              </a:extLst>
            </p:cNvPr>
            <p:cNvSpPr/>
            <p:nvPr/>
          </p:nvSpPr>
          <p:spPr>
            <a:xfrm>
              <a:off x="6167438" y="5529724"/>
              <a:ext cx="5545186" cy="1066976"/>
            </a:xfrm>
            <a:custGeom>
              <a:avLst/>
              <a:gdLst>
                <a:gd name="connsiteX0" fmla="*/ 0 w 5545186"/>
                <a:gd name="connsiteY0" fmla="*/ 0 h 1067293"/>
                <a:gd name="connsiteX1" fmla="*/ 5545186 w 5545186"/>
                <a:gd name="connsiteY1" fmla="*/ 0 h 1067293"/>
                <a:gd name="connsiteX2" fmla="*/ 5545186 w 5545186"/>
                <a:gd name="connsiteY2" fmla="*/ 1067293 h 1067293"/>
                <a:gd name="connsiteX3" fmla="*/ 0 w 5545186"/>
                <a:gd name="connsiteY3" fmla="*/ 1067293 h 1067293"/>
                <a:gd name="connsiteX4" fmla="*/ 0 w 5545186"/>
                <a:gd name="connsiteY4" fmla="*/ 0 h 106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5186" h="1067293">
                  <a:moveTo>
                    <a:pt x="0" y="0"/>
                  </a:moveTo>
                  <a:lnTo>
                    <a:pt x="5545186" y="0"/>
                  </a:lnTo>
                  <a:lnTo>
                    <a:pt x="5545186" y="1067293"/>
                  </a:lnTo>
                  <a:lnTo>
                    <a:pt x="0" y="1067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40" tIns="53340" rIns="53340" bIns="53340" spcCol="1270"/>
            <a:lstStyle/>
            <a:p>
              <a:pPr defTabSz="622300" eaLnBrk="1" fontAlgn="auto" hangingPunct="1">
                <a:lnSpc>
                  <a:spcPct val="150000"/>
                </a:lnSpc>
                <a:spcAft>
                  <a:spcPct val="35000"/>
                </a:spcAft>
                <a:defRPr/>
              </a:pPr>
              <a:r>
                <a:rPr lang="zh-CN" sz="1600" dirty="0">
                  <a:latin typeface="微软雅黑" panose="020B0503020204020204" pitchFamily="34" charset="-122"/>
                  <a:ea typeface="微软雅黑" panose="020B0503020204020204" pitchFamily="34" charset="-122"/>
                </a:rPr>
                <a:t>（</a:t>
              </a:r>
              <a:r>
                <a:rPr lang="en-US" sz="1600" dirty="0">
                  <a:latin typeface="微软雅黑" panose="020B0503020204020204" pitchFamily="34" charset="-122"/>
                  <a:ea typeface="微软雅黑" panose="020B0503020204020204" pitchFamily="34" charset="-122"/>
                </a:rPr>
                <a:t>4</a:t>
              </a:r>
              <a:r>
                <a:rPr lang="zh-CN" sz="1600" dirty="0">
                  <a:latin typeface="微软雅黑" panose="020B0503020204020204" pitchFamily="34" charset="-122"/>
                  <a:ea typeface="微软雅黑" panose="020B0503020204020204" pitchFamily="34" charset="-122"/>
                </a:rPr>
                <a:t>）调查现有机房的地理分布和城市建设发展规划，根据用户分布和通信网络的安全布局情况，提出需要新建机房的大概方位和区域。</a:t>
              </a:r>
            </a:p>
          </p:txBody>
        </p:sp>
      </p:grpSp>
      <p:sp>
        <p:nvSpPr>
          <p:cNvPr id="3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34</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6">
            <a:extLst>
              <a:ext uri="{FF2B5EF4-FFF2-40B4-BE49-F238E27FC236}">
                <a16:creationId xmlns:a16="http://schemas.microsoft.com/office/drawing/2014/main" xmlns="" id="{B9FCCADC-38DD-4E0B-98BC-8003766084CD}"/>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2/10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79875" name="Line 10">
            <a:extLst>
              <a:ext uri="{FF2B5EF4-FFF2-40B4-BE49-F238E27FC236}">
                <a16:creationId xmlns:a16="http://schemas.microsoft.com/office/drawing/2014/main" xmlns="" id="{587D16F5-F140-4658-B1BD-5B02F00D4256}"/>
              </a:ext>
            </a:extLst>
          </p:cNvPr>
          <p:cNvSpPr>
            <a:spLocks noChangeShapeType="1"/>
          </p:cNvSpPr>
          <p:nvPr/>
        </p:nvSpPr>
        <p:spPr bwMode="auto">
          <a:xfrm>
            <a:off x="5499100" y="16922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76" name="Line 249">
            <a:extLst>
              <a:ext uri="{FF2B5EF4-FFF2-40B4-BE49-F238E27FC236}">
                <a16:creationId xmlns:a16="http://schemas.microsoft.com/office/drawing/2014/main" xmlns="" id="{ED2C2DA5-F8F5-40CD-B2DC-58FF7F007078}"/>
              </a:ext>
            </a:extLst>
          </p:cNvPr>
          <p:cNvSpPr>
            <a:spLocks noChangeShapeType="1"/>
          </p:cNvSpPr>
          <p:nvPr/>
        </p:nvSpPr>
        <p:spPr bwMode="auto">
          <a:xfrm>
            <a:off x="5499100" y="1555750"/>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77" name="Line 874">
            <a:extLst>
              <a:ext uri="{FF2B5EF4-FFF2-40B4-BE49-F238E27FC236}">
                <a16:creationId xmlns:a16="http://schemas.microsoft.com/office/drawing/2014/main" xmlns="" id="{FFA154F7-2F54-4EFC-B058-A0773315C5D8}"/>
              </a:ext>
            </a:extLst>
          </p:cNvPr>
          <p:cNvSpPr>
            <a:spLocks noChangeShapeType="1"/>
          </p:cNvSpPr>
          <p:nvPr/>
        </p:nvSpPr>
        <p:spPr bwMode="auto">
          <a:xfrm>
            <a:off x="5499100" y="1555750"/>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79" name="Line 10">
            <a:extLst>
              <a:ext uri="{FF2B5EF4-FFF2-40B4-BE49-F238E27FC236}">
                <a16:creationId xmlns:a16="http://schemas.microsoft.com/office/drawing/2014/main" xmlns="" id="{8E68EC6C-108E-481B-AD45-45DDBBF5E36D}"/>
              </a:ext>
            </a:extLst>
          </p:cNvPr>
          <p:cNvSpPr>
            <a:spLocks noChangeShapeType="1"/>
          </p:cNvSpPr>
          <p:nvPr/>
        </p:nvSpPr>
        <p:spPr bwMode="auto">
          <a:xfrm>
            <a:off x="5499100" y="16922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0" name="Line 249">
            <a:extLst>
              <a:ext uri="{FF2B5EF4-FFF2-40B4-BE49-F238E27FC236}">
                <a16:creationId xmlns:a16="http://schemas.microsoft.com/office/drawing/2014/main" xmlns="" id="{9C9AF58A-0F89-4336-9214-381A555C15B1}"/>
              </a:ext>
            </a:extLst>
          </p:cNvPr>
          <p:cNvSpPr>
            <a:spLocks noChangeShapeType="1"/>
          </p:cNvSpPr>
          <p:nvPr/>
        </p:nvSpPr>
        <p:spPr bwMode="auto">
          <a:xfrm>
            <a:off x="5499100" y="1555750"/>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1" name="Line 874">
            <a:extLst>
              <a:ext uri="{FF2B5EF4-FFF2-40B4-BE49-F238E27FC236}">
                <a16:creationId xmlns:a16="http://schemas.microsoft.com/office/drawing/2014/main" xmlns="" id="{A39FE0FF-029A-4409-9780-A7C2AD183BC6}"/>
              </a:ext>
            </a:extLst>
          </p:cNvPr>
          <p:cNvSpPr>
            <a:spLocks noChangeShapeType="1"/>
          </p:cNvSpPr>
          <p:nvPr/>
        </p:nvSpPr>
        <p:spPr bwMode="auto">
          <a:xfrm>
            <a:off x="5499100" y="1555750"/>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2" name="Line 10">
            <a:extLst>
              <a:ext uri="{FF2B5EF4-FFF2-40B4-BE49-F238E27FC236}">
                <a16:creationId xmlns:a16="http://schemas.microsoft.com/office/drawing/2014/main" xmlns="" id="{67237DD9-6506-41F1-8876-453D235694E0}"/>
              </a:ext>
            </a:extLst>
          </p:cNvPr>
          <p:cNvSpPr>
            <a:spLocks noChangeShapeType="1"/>
          </p:cNvSpPr>
          <p:nvPr/>
        </p:nvSpPr>
        <p:spPr bwMode="auto">
          <a:xfrm>
            <a:off x="5499100" y="3060700"/>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3" name="Line 249">
            <a:extLst>
              <a:ext uri="{FF2B5EF4-FFF2-40B4-BE49-F238E27FC236}">
                <a16:creationId xmlns:a16="http://schemas.microsoft.com/office/drawing/2014/main" xmlns="" id="{09AAB2DD-4BE2-497A-B646-C035E5237B7C}"/>
              </a:ext>
            </a:extLst>
          </p:cNvPr>
          <p:cNvSpPr>
            <a:spLocks noChangeShapeType="1"/>
          </p:cNvSpPr>
          <p:nvPr/>
        </p:nvSpPr>
        <p:spPr bwMode="auto">
          <a:xfrm>
            <a:off x="5499100" y="29241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4" name="Line 874">
            <a:extLst>
              <a:ext uri="{FF2B5EF4-FFF2-40B4-BE49-F238E27FC236}">
                <a16:creationId xmlns:a16="http://schemas.microsoft.com/office/drawing/2014/main" xmlns="" id="{BB0903A5-ED37-42C5-9DDD-24B8BCAA2617}"/>
              </a:ext>
            </a:extLst>
          </p:cNvPr>
          <p:cNvSpPr>
            <a:spLocks noChangeShapeType="1"/>
          </p:cNvSpPr>
          <p:nvPr/>
        </p:nvSpPr>
        <p:spPr bwMode="auto">
          <a:xfrm>
            <a:off x="5499100" y="29241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5" name="Line 249">
            <a:extLst>
              <a:ext uri="{FF2B5EF4-FFF2-40B4-BE49-F238E27FC236}">
                <a16:creationId xmlns:a16="http://schemas.microsoft.com/office/drawing/2014/main" xmlns="" id="{5B9927CB-CC9E-41E4-8F71-25A6ED63B757}"/>
              </a:ext>
            </a:extLst>
          </p:cNvPr>
          <p:cNvSpPr>
            <a:spLocks noChangeShapeType="1"/>
          </p:cNvSpPr>
          <p:nvPr/>
        </p:nvSpPr>
        <p:spPr bwMode="auto">
          <a:xfrm>
            <a:off x="5499100" y="29241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79886" name="Line 874">
            <a:extLst>
              <a:ext uri="{FF2B5EF4-FFF2-40B4-BE49-F238E27FC236}">
                <a16:creationId xmlns:a16="http://schemas.microsoft.com/office/drawing/2014/main" xmlns="" id="{36F53E5D-B9DA-4FFD-9AEE-B6370C3040BD}"/>
              </a:ext>
            </a:extLst>
          </p:cNvPr>
          <p:cNvSpPr>
            <a:spLocks noChangeShapeType="1"/>
          </p:cNvSpPr>
          <p:nvPr/>
        </p:nvSpPr>
        <p:spPr bwMode="auto">
          <a:xfrm>
            <a:off x="5499100" y="2924175"/>
            <a:ext cx="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a:lstStyle/>
          <a:p>
            <a:endParaRPr lang="zh-CN" altLang="en-US">
              <a:latin typeface="微软雅黑" panose="020B0503020204020204" pitchFamily="34" charset="-122"/>
              <a:ea typeface="微软雅黑" panose="020B0503020204020204" pitchFamily="34" charset="-122"/>
            </a:endParaRPr>
          </a:p>
        </p:txBody>
      </p:sp>
      <p:grpSp>
        <p:nvGrpSpPr>
          <p:cNvPr id="79887" name="组合 3">
            <a:extLst>
              <a:ext uri="{FF2B5EF4-FFF2-40B4-BE49-F238E27FC236}">
                <a16:creationId xmlns:a16="http://schemas.microsoft.com/office/drawing/2014/main" xmlns="" id="{B7C7D3CC-D6BB-4130-80D7-EBA2BE5D5F9D}"/>
              </a:ext>
            </a:extLst>
          </p:cNvPr>
          <p:cNvGrpSpPr>
            <a:grpSpLocks/>
          </p:cNvGrpSpPr>
          <p:nvPr/>
        </p:nvGrpSpPr>
        <p:grpSpPr bwMode="auto">
          <a:xfrm>
            <a:off x="406400" y="1290877"/>
            <a:ext cx="11018192" cy="2642179"/>
            <a:chOff x="406798" y="1260676"/>
            <a:chExt cx="6121250" cy="1288896"/>
          </a:xfrm>
        </p:grpSpPr>
        <p:sp>
          <p:nvSpPr>
            <p:cNvPr id="5" name="直接连接符 4">
              <a:extLst>
                <a:ext uri="{FF2B5EF4-FFF2-40B4-BE49-F238E27FC236}">
                  <a16:creationId xmlns:a16="http://schemas.microsoft.com/office/drawing/2014/main" xmlns="" id="{C870801B-FCD4-4634-859C-828EBB89D850}"/>
                </a:ext>
              </a:extLst>
            </p:cNvPr>
            <p:cNvSpPr/>
            <p:nvPr/>
          </p:nvSpPr>
          <p:spPr>
            <a:xfrm>
              <a:off x="406798" y="1260676"/>
              <a:ext cx="6121250" cy="0"/>
            </a:xfrm>
            <a:prstGeom prst="line">
              <a:avLst/>
            </a:prstGeom>
          </p:spPr>
          <p:style>
            <a:lnRef idx="2">
              <a:schemeClr val="accent1"/>
            </a:lnRef>
            <a:fillRef idx="1">
              <a:schemeClr val="lt1"/>
            </a:fillRef>
            <a:effectRef idx="0">
              <a:schemeClr val="accent1"/>
            </a:effectRef>
            <a:fontRef idx="minor">
              <a:schemeClr val="dk1"/>
            </a:fontRef>
          </p:style>
        </p:sp>
        <p:sp>
          <p:nvSpPr>
            <p:cNvPr id="7" name="任意多边形 6">
              <a:extLst>
                <a:ext uri="{FF2B5EF4-FFF2-40B4-BE49-F238E27FC236}">
                  <a16:creationId xmlns:a16="http://schemas.microsoft.com/office/drawing/2014/main" xmlns="" id="{17C00336-D1A2-4B60-8413-44432F3F221E}"/>
                </a:ext>
              </a:extLst>
            </p:cNvPr>
            <p:cNvSpPr/>
            <p:nvPr/>
          </p:nvSpPr>
          <p:spPr>
            <a:xfrm>
              <a:off x="406798" y="1260676"/>
              <a:ext cx="6121250" cy="746222"/>
            </a:xfrm>
            <a:custGeom>
              <a:avLst/>
              <a:gdLst>
                <a:gd name="connsiteX0" fmla="*/ 0 w 6121250"/>
                <a:gd name="connsiteY0" fmla="*/ 0 h 746222"/>
                <a:gd name="connsiteX1" fmla="*/ 6121250 w 6121250"/>
                <a:gd name="connsiteY1" fmla="*/ 0 h 746222"/>
                <a:gd name="connsiteX2" fmla="*/ 6121250 w 6121250"/>
                <a:gd name="connsiteY2" fmla="*/ 746222 h 746222"/>
                <a:gd name="connsiteX3" fmla="*/ 0 w 6121250"/>
                <a:gd name="connsiteY3" fmla="*/ 746222 h 746222"/>
                <a:gd name="connsiteX4" fmla="*/ 0 w 6121250"/>
                <a:gd name="connsiteY4" fmla="*/ 0 h 7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250" h="746222">
                  <a:moveTo>
                    <a:pt x="0" y="0"/>
                  </a:moveTo>
                  <a:lnTo>
                    <a:pt x="6121250" y="0"/>
                  </a:lnTo>
                  <a:lnTo>
                    <a:pt x="6121250" y="746222"/>
                  </a:lnTo>
                  <a:lnTo>
                    <a:pt x="0" y="746222"/>
                  </a:lnTo>
                  <a:lnTo>
                    <a:pt x="0" y="0"/>
                  </a:lnTo>
                  <a:close/>
                </a:path>
              </a:pathLst>
            </a:custGeom>
          </p:spPr>
          <p:style>
            <a:lnRef idx="2">
              <a:schemeClr val="accent1"/>
            </a:lnRef>
            <a:fillRef idx="1">
              <a:schemeClr val="lt1"/>
            </a:fillRef>
            <a:effectRef idx="0">
              <a:schemeClr val="accent1"/>
            </a:effectRef>
            <a:fontRef idx="minor">
              <a:schemeClr val="dk1"/>
            </a:fontRef>
          </p:style>
          <p:txBody>
            <a:bodyPr tIns="91440" bIns="91440" spcCol="1270"/>
            <a:lstStyle/>
            <a:p>
              <a:pPr defTabSz="1066800" eaLnBrk="1" fontAlgn="auto" hangingPunct="1">
                <a:lnSpc>
                  <a:spcPct val="90000"/>
                </a:lnSpc>
                <a:spcAft>
                  <a:spcPct val="35000"/>
                </a:spcAft>
                <a:defRPr/>
              </a:pPr>
              <a:r>
                <a:rPr lang="zh-CN" altLang="en-US" sz="2400" dirty="0">
                  <a:latin typeface="微软雅黑" panose="020B0503020204020204" pitchFamily="34" charset="-122"/>
                  <a:ea typeface="微软雅黑" panose="020B0503020204020204" pitchFamily="34" charset="-122"/>
                </a:rPr>
                <a:t>机房规划方案：</a:t>
              </a:r>
              <a:endParaRPr lang="zh-CN" altLang="en-US" dirty="0">
                <a:latin typeface="微软雅黑" panose="020B0503020204020204" pitchFamily="34" charset="-122"/>
                <a:ea typeface="微软雅黑" panose="020B0503020204020204" pitchFamily="34" charset="-122"/>
              </a:endParaRPr>
            </a:p>
          </p:txBody>
        </p:sp>
        <p:sp>
          <p:nvSpPr>
            <p:cNvPr id="8" name="直接连接符 7">
              <a:extLst>
                <a:ext uri="{FF2B5EF4-FFF2-40B4-BE49-F238E27FC236}">
                  <a16:creationId xmlns:a16="http://schemas.microsoft.com/office/drawing/2014/main" xmlns="" id="{9766111B-BEF1-4638-8B3B-2E8531FB1791}"/>
                </a:ext>
              </a:extLst>
            </p:cNvPr>
            <p:cNvSpPr/>
            <p:nvPr/>
          </p:nvSpPr>
          <p:spPr>
            <a:xfrm>
              <a:off x="406798" y="1563962"/>
              <a:ext cx="6121250" cy="0"/>
            </a:xfrm>
            <a:prstGeom prst="line">
              <a:avLst/>
            </a:prstGeom>
          </p:spPr>
          <p:style>
            <a:lnRef idx="2">
              <a:schemeClr val="accent1"/>
            </a:lnRef>
            <a:fillRef idx="1">
              <a:schemeClr val="lt1"/>
            </a:fillRef>
            <a:effectRef idx="0">
              <a:schemeClr val="accent1"/>
            </a:effectRef>
            <a:fontRef idx="minor">
              <a:schemeClr val="dk1"/>
            </a:fontRef>
          </p:style>
        </p:sp>
        <p:sp>
          <p:nvSpPr>
            <p:cNvPr id="9" name="任意多边形 8">
              <a:extLst>
                <a:ext uri="{FF2B5EF4-FFF2-40B4-BE49-F238E27FC236}">
                  <a16:creationId xmlns:a16="http://schemas.microsoft.com/office/drawing/2014/main" xmlns="" id="{9DC8FFCA-770B-4855-AEBF-8D6F626570BE}"/>
                </a:ext>
              </a:extLst>
            </p:cNvPr>
            <p:cNvSpPr/>
            <p:nvPr/>
          </p:nvSpPr>
          <p:spPr>
            <a:xfrm>
              <a:off x="406798" y="1524538"/>
              <a:ext cx="6121250" cy="1025034"/>
            </a:xfrm>
            <a:custGeom>
              <a:avLst/>
              <a:gdLst>
                <a:gd name="connsiteX0" fmla="*/ 0 w 6121250"/>
                <a:gd name="connsiteY0" fmla="*/ 0 h 746222"/>
                <a:gd name="connsiteX1" fmla="*/ 6121250 w 6121250"/>
                <a:gd name="connsiteY1" fmla="*/ 0 h 746222"/>
                <a:gd name="connsiteX2" fmla="*/ 6121250 w 6121250"/>
                <a:gd name="connsiteY2" fmla="*/ 746222 h 746222"/>
                <a:gd name="connsiteX3" fmla="*/ 0 w 6121250"/>
                <a:gd name="connsiteY3" fmla="*/ 746222 h 746222"/>
                <a:gd name="connsiteX4" fmla="*/ 0 w 6121250"/>
                <a:gd name="connsiteY4" fmla="*/ 0 h 7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250" h="746222">
                  <a:moveTo>
                    <a:pt x="0" y="0"/>
                  </a:moveTo>
                  <a:lnTo>
                    <a:pt x="6121250" y="0"/>
                  </a:lnTo>
                  <a:lnTo>
                    <a:pt x="6121250" y="746222"/>
                  </a:lnTo>
                  <a:lnTo>
                    <a:pt x="0" y="746222"/>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marL="285750" indent="-285750" defTabSz="800100" eaLnBrk="1" fontAlgn="auto" hangingPunct="1">
                <a:lnSpc>
                  <a:spcPct val="150000"/>
                </a:lnSpc>
                <a:spcAft>
                  <a:spcPct val="35000"/>
                </a:spcAft>
                <a:buClr>
                  <a:srgbClr val="FF0000"/>
                </a:buClr>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机房规划和优化的方法主要分定性与定量两种，目前主要采用定性的方法。定性方法主要是根据整个服务区域面积、全网容量和专家经验，考虑了城市建设规划、用户分布密度和征地情况的基础上，在用户密度集中且易于征地的地方规划新建机房</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285750" indent="-285750" defTabSz="800100" eaLnBrk="1" fontAlgn="auto" hangingPunct="1">
                <a:lnSpc>
                  <a:spcPct val="150000"/>
                </a:lnSpc>
                <a:spcAft>
                  <a:spcPct val="35000"/>
                </a:spcAft>
                <a:buClr>
                  <a:srgbClr val="FF0000"/>
                </a:buClr>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规划</a:t>
              </a:r>
              <a:r>
                <a:rPr lang="zh-CN" altLang="zh-CN" sz="1600" dirty="0">
                  <a:latin typeface="微软雅黑" panose="020B0503020204020204" pitchFamily="34" charset="-122"/>
                  <a:ea typeface="微软雅黑" panose="020B0503020204020204" pitchFamily="34" charset="-122"/>
                </a:rPr>
                <a:t>通信机房</a:t>
              </a:r>
              <a:r>
                <a:rPr lang="zh-CN" altLang="en-US" sz="1600" dirty="0">
                  <a:latin typeface="微软雅黑" panose="020B0503020204020204" pitchFamily="34" charset="-122"/>
                  <a:ea typeface="微软雅黑" panose="020B0503020204020204" pitchFamily="34" charset="-122"/>
                </a:rPr>
                <a:t>共</a:t>
              </a:r>
              <a:r>
                <a:rPr lang="en-US" altLang="zh-CN" sz="1600" dirty="0">
                  <a:latin typeface="微软雅黑" panose="020B0503020204020204" pitchFamily="34" charset="-122"/>
                  <a:ea typeface="微软雅黑" panose="020B0503020204020204" pitchFamily="34" charset="-122"/>
                </a:rPr>
                <a:t>4073</a:t>
              </a:r>
              <a:r>
                <a:rPr lang="zh-CN" altLang="zh-CN" sz="1600" dirty="0">
                  <a:latin typeface="微软雅黑" panose="020B0503020204020204" pitchFamily="34" charset="-122"/>
                  <a:ea typeface="微软雅黑" panose="020B0503020204020204" pitchFamily="34" charset="-122"/>
                </a:rPr>
                <a:t>处，</a:t>
              </a:r>
              <a:r>
                <a:rPr lang="zh-CN" altLang="en-US" sz="1600" dirty="0">
                  <a:latin typeface="微软雅黑" panose="020B0503020204020204" pitchFamily="34" charset="-122"/>
                  <a:ea typeface="微软雅黑" panose="020B0503020204020204" pitchFamily="34" charset="-122"/>
                </a:rPr>
                <a:t>规划</a:t>
              </a:r>
              <a:r>
                <a:rPr lang="zh-CN" altLang="zh-CN" sz="1600" dirty="0">
                  <a:latin typeface="微软雅黑" panose="020B0503020204020204" pitchFamily="34" charset="-122"/>
                  <a:ea typeface="微软雅黑" panose="020B0503020204020204" pitchFamily="34" charset="-122"/>
                </a:rPr>
                <a:t>机房面积</a:t>
              </a:r>
              <a:r>
                <a:rPr lang="en-US" altLang="zh-CN" sz="1600" dirty="0" smtClean="0">
                  <a:latin typeface="微软雅黑" panose="020B0503020204020204" pitchFamily="34" charset="-122"/>
                  <a:ea typeface="微软雅黑" panose="020B0503020204020204" pitchFamily="34" charset="-122"/>
                </a:rPr>
                <a:t>27534</a:t>
              </a:r>
              <a:r>
                <a:rPr lang="zh-CN" altLang="zh-CN" sz="1600" dirty="0">
                  <a:latin typeface="微软雅黑" panose="020B0503020204020204" pitchFamily="34" charset="-122"/>
                  <a:ea typeface="微软雅黑" panose="020B0503020204020204" pitchFamily="34" charset="-122"/>
                </a:rPr>
                <a:t>m</a:t>
              </a:r>
              <a:r>
                <a:rPr lang="zh-CN" altLang="zh-CN" sz="1600" baseline="30000" dirty="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其中近期规划</a:t>
              </a:r>
              <a:r>
                <a:rPr lang="zh-CN" altLang="zh-CN" sz="1600" dirty="0">
                  <a:latin typeface="微软雅黑" panose="020B0503020204020204" pitchFamily="34" charset="-122"/>
                  <a:ea typeface="微软雅黑" panose="020B0503020204020204" pitchFamily="34" charset="-122"/>
                </a:rPr>
                <a:t>通信机房</a:t>
              </a:r>
              <a:r>
                <a:rPr lang="en-US" altLang="zh-CN" sz="1600" dirty="0">
                  <a:latin typeface="微软雅黑" panose="020B0503020204020204" pitchFamily="34" charset="-122"/>
                  <a:ea typeface="微软雅黑" panose="020B0503020204020204" pitchFamily="34" charset="-122"/>
                </a:rPr>
                <a:t>1760</a:t>
              </a:r>
              <a:r>
                <a:rPr lang="zh-CN" altLang="zh-CN" sz="1600" dirty="0">
                  <a:latin typeface="微软雅黑" panose="020B0503020204020204" pitchFamily="34" charset="-122"/>
                  <a:ea typeface="微软雅黑" panose="020B0503020204020204" pitchFamily="34" charset="-122"/>
                </a:rPr>
                <a:t>处，</a:t>
              </a:r>
              <a:r>
                <a:rPr lang="zh-CN" altLang="en-US" sz="1600" dirty="0">
                  <a:latin typeface="微软雅黑" panose="020B0503020204020204" pitchFamily="34" charset="-122"/>
                  <a:ea typeface="微软雅黑" panose="020B0503020204020204" pitchFamily="34" charset="-122"/>
                </a:rPr>
                <a:t>规划</a:t>
              </a:r>
              <a:r>
                <a:rPr lang="zh-CN" altLang="zh-CN" sz="1600" dirty="0">
                  <a:latin typeface="微软雅黑" panose="020B0503020204020204" pitchFamily="34" charset="-122"/>
                  <a:ea typeface="微软雅黑" panose="020B0503020204020204" pitchFamily="34" charset="-122"/>
                </a:rPr>
                <a:t>机房面积</a:t>
              </a:r>
              <a:r>
                <a:rPr lang="en-US" altLang="zh-CN" sz="1600" dirty="0" smtClean="0">
                  <a:latin typeface="微软雅黑" panose="020B0503020204020204" pitchFamily="34" charset="-122"/>
                  <a:ea typeface="微软雅黑" panose="020B0503020204020204" pitchFamily="34" charset="-122"/>
                </a:rPr>
                <a:t>9609</a:t>
              </a:r>
              <a:r>
                <a:rPr lang="zh-CN" altLang="zh-CN" sz="1600" dirty="0">
                  <a:latin typeface="微软雅黑" panose="020B0503020204020204" pitchFamily="34" charset="-122"/>
                  <a:ea typeface="微软雅黑" panose="020B0503020204020204" pitchFamily="34" charset="-122"/>
                </a:rPr>
                <a:t>m</a:t>
              </a:r>
              <a:r>
                <a:rPr lang="zh-CN" altLang="zh-CN" sz="1600" baseline="300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；中期规划</a:t>
              </a:r>
              <a:r>
                <a:rPr lang="zh-CN" altLang="en-US" sz="1600" dirty="0">
                  <a:latin typeface="微软雅黑" panose="020B0503020204020204" pitchFamily="34" charset="-122"/>
                  <a:ea typeface="微软雅黑" panose="020B0503020204020204" pitchFamily="34" charset="-122"/>
                </a:rPr>
                <a:t>通信机房</a:t>
              </a:r>
              <a:r>
                <a:rPr lang="en-US" altLang="zh-CN" sz="1600" dirty="0">
                  <a:latin typeface="微软雅黑" panose="020B0503020204020204" pitchFamily="34" charset="-122"/>
                  <a:ea typeface="微软雅黑" panose="020B0503020204020204" pitchFamily="34" charset="-122"/>
                </a:rPr>
                <a:t>1875</a:t>
              </a:r>
              <a:r>
                <a:rPr lang="zh-CN" altLang="en-US" sz="1600" dirty="0">
                  <a:latin typeface="微软雅黑" panose="020B0503020204020204" pitchFamily="34" charset="-122"/>
                  <a:ea typeface="微软雅黑" panose="020B0503020204020204" pitchFamily="34" charset="-122"/>
                </a:rPr>
                <a:t>处，规划机房面积</a:t>
              </a:r>
              <a:r>
                <a:rPr lang="en-US" altLang="zh-CN" sz="1600" dirty="0" smtClean="0">
                  <a:latin typeface="微软雅黑" panose="020B0503020204020204" pitchFamily="34" charset="-122"/>
                  <a:ea typeface="微软雅黑" panose="020B0503020204020204" pitchFamily="34" charset="-122"/>
                </a:rPr>
                <a:t>13075</a:t>
              </a:r>
              <a:r>
                <a:rPr lang="zh-CN" altLang="zh-CN" sz="1600" dirty="0">
                  <a:latin typeface="微软雅黑" panose="020B0503020204020204" pitchFamily="34" charset="-122"/>
                  <a:ea typeface="微软雅黑" panose="020B0503020204020204" pitchFamily="34" charset="-122"/>
                </a:rPr>
                <a:t>m</a:t>
              </a:r>
              <a:r>
                <a:rPr lang="zh-CN" altLang="zh-CN" sz="1600" baseline="30000" dirty="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远期规划</a:t>
              </a:r>
              <a:r>
                <a:rPr lang="zh-CN" altLang="zh-CN" sz="1600" dirty="0">
                  <a:latin typeface="微软雅黑" panose="020B0503020204020204" pitchFamily="34" charset="-122"/>
                  <a:ea typeface="微软雅黑" panose="020B0503020204020204" pitchFamily="34" charset="-122"/>
                </a:rPr>
                <a:t>通信机房</a:t>
              </a:r>
              <a:r>
                <a:rPr lang="en-US" altLang="zh-CN" sz="1600" dirty="0">
                  <a:latin typeface="微软雅黑" panose="020B0503020204020204" pitchFamily="34" charset="-122"/>
                  <a:ea typeface="微软雅黑" panose="020B0503020204020204" pitchFamily="34" charset="-122"/>
                </a:rPr>
                <a:t>438</a:t>
              </a:r>
              <a:r>
                <a:rPr lang="zh-CN" altLang="zh-CN" sz="1600" dirty="0">
                  <a:latin typeface="微软雅黑" panose="020B0503020204020204" pitchFamily="34" charset="-122"/>
                  <a:ea typeface="微软雅黑" panose="020B0503020204020204" pitchFamily="34" charset="-122"/>
                </a:rPr>
                <a:t>处，</a:t>
              </a:r>
              <a:r>
                <a:rPr lang="zh-CN" altLang="en-US" sz="1600" dirty="0">
                  <a:latin typeface="微软雅黑" panose="020B0503020204020204" pitchFamily="34" charset="-122"/>
                  <a:ea typeface="微软雅黑" panose="020B0503020204020204" pitchFamily="34" charset="-122"/>
                </a:rPr>
                <a:t>规划</a:t>
              </a:r>
              <a:r>
                <a:rPr lang="zh-CN" altLang="zh-CN" sz="1600" dirty="0">
                  <a:latin typeface="微软雅黑" panose="020B0503020204020204" pitchFamily="34" charset="-122"/>
                  <a:ea typeface="微软雅黑" panose="020B0503020204020204" pitchFamily="34" charset="-122"/>
                </a:rPr>
                <a:t>机房面积</a:t>
              </a:r>
              <a:r>
                <a:rPr lang="en-US" altLang="zh-CN" sz="1600" dirty="0" smtClean="0">
                  <a:latin typeface="微软雅黑" panose="020B0503020204020204" pitchFamily="34" charset="-122"/>
                  <a:ea typeface="微软雅黑" panose="020B0503020204020204" pitchFamily="34" charset="-122"/>
                </a:rPr>
                <a:t>4850</a:t>
              </a:r>
              <a:r>
                <a:rPr lang="zh-CN" altLang="zh-CN" sz="1600" dirty="0">
                  <a:latin typeface="微软雅黑" panose="020B0503020204020204" pitchFamily="34" charset="-122"/>
                  <a:ea typeface="微软雅黑" panose="020B0503020204020204" pitchFamily="34" charset="-122"/>
                </a:rPr>
                <a:t>m</a:t>
              </a:r>
              <a:r>
                <a:rPr lang="zh-CN" altLang="zh-CN" sz="1600" baseline="30000" dirty="0" smtClean="0">
                  <a:latin typeface="微软雅黑" panose="020B0503020204020204" pitchFamily="34" charset="-122"/>
                  <a:ea typeface="微软雅黑" panose="020B0503020204020204" pitchFamily="34" charset="-122"/>
                </a:rPr>
                <a:t>2</a:t>
              </a:r>
              <a:r>
                <a:rPr lang="zh-CN" altLang="zh-CN" sz="1600" dirty="0" smtClean="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defTabSz="800100" eaLnBrk="1" fontAlgn="auto" hangingPunct="1">
                <a:lnSpc>
                  <a:spcPct val="150000"/>
                </a:lnSpc>
                <a:spcAft>
                  <a:spcPct val="35000"/>
                </a:spcAft>
                <a:buClr>
                  <a:srgbClr val="FF0000"/>
                </a:buClr>
                <a:buFont typeface="Wingdings" panose="05000000000000000000" pitchFamily="2" charset="2"/>
                <a:buChar char="u"/>
                <a:defRPr/>
              </a:pPr>
              <a:endParaRPr lang="zh-CN" sz="1600" dirty="0">
                <a:latin typeface="微软雅黑" panose="020B0503020204020204" pitchFamily="34" charset="-122"/>
                <a:ea typeface="微软雅黑" panose="020B0503020204020204" pitchFamily="34" charset="-122"/>
              </a:endParaRPr>
            </a:p>
          </p:txBody>
        </p:sp>
      </p:grpSp>
      <p:graphicFrame>
        <p:nvGraphicFramePr>
          <p:cNvPr id="4" name="表格 3"/>
          <p:cNvGraphicFramePr>
            <a:graphicFrameLocks noGrp="1"/>
          </p:cNvGraphicFramePr>
          <p:nvPr>
            <p:extLst>
              <p:ext uri="{D42A27DB-BD31-4B8C-83A1-F6EECF244321}">
                <p14:modId xmlns:p14="http://schemas.microsoft.com/office/powerpoint/2010/main" val="2047987031"/>
              </p:ext>
            </p:extLst>
          </p:nvPr>
        </p:nvGraphicFramePr>
        <p:xfrm>
          <a:off x="3083675" y="4005064"/>
          <a:ext cx="5892645" cy="2520278"/>
        </p:xfrm>
        <a:graphic>
          <a:graphicData uri="http://schemas.openxmlformats.org/drawingml/2006/table">
            <a:tbl>
              <a:tblPr firstRow="1" bandRow="1">
                <a:tableStyleId>{5C22544A-7EE6-4342-B048-85BDC9FD1C3A}</a:tableStyleId>
              </a:tblPr>
              <a:tblGrid>
                <a:gridCol w="1964215"/>
                <a:gridCol w="1964215"/>
                <a:gridCol w="1964215"/>
              </a:tblGrid>
              <a:tr h="412804">
                <a:tc rowSpan="2">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规划期</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zh-CN" sz="1800" u="none" strike="noStrike">
                          <a:effectLst/>
                          <a:latin typeface="微软雅黑" panose="020B0503020204020204" pitchFamily="34" charset="-122"/>
                          <a:ea typeface="微软雅黑" panose="020B0503020204020204" pitchFamily="34" charset="-122"/>
                        </a:rPr>
                        <a:t>机房数量</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r>
              <a:tr h="456258">
                <a:tc vMerge="1">
                  <a:txBody>
                    <a:bodyPr/>
                    <a:lstStyle/>
                    <a:p>
                      <a:endParaRPr lang="zh-CN" altLang="en-US"/>
                    </a:p>
                  </a:txBody>
                  <a:tcPr/>
                </a:tc>
                <a:tc>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处</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面积（m</a:t>
                      </a:r>
                      <a:r>
                        <a:rPr lang="zh-CN" sz="1800" u="none" strike="noStrike" baseline="30000" dirty="0">
                          <a:effectLst/>
                          <a:latin typeface="微软雅黑" panose="020B0503020204020204" pitchFamily="34" charset="-122"/>
                          <a:ea typeface="微软雅黑" panose="020B0503020204020204" pitchFamily="34" charset="-122"/>
                        </a:rPr>
                        <a:t>2</a:t>
                      </a:r>
                      <a:r>
                        <a:rPr lang="zh-CN" sz="1800" u="none" strike="noStrike" dirty="0">
                          <a:effectLst/>
                          <a:latin typeface="微软雅黑" panose="020B0503020204020204" pitchFamily="34" charset="-122"/>
                          <a:ea typeface="微软雅黑" panose="020B0503020204020204" pitchFamily="34" charset="-122"/>
                        </a:rPr>
                        <a:t>）</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804">
                <a:tc>
                  <a:txBody>
                    <a:bodyPr/>
                    <a:lstStyle/>
                    <a:p>
                      <a:pPr algn="ctr" fontAlgn="ctr"/>
                      <a:r>
                        <a:rPr lang="zh-CN" sz="1800" u="none" strike="noStrike">
                          <a:effectLst/>
                          <a:latin typeface="微软雅黑" panose="020B0503020204020204" pitchFamily="34" charset="-122"/>
                          <a:ea typeface="微软雅黑" panose="020B0503020204020204" pitchFamily="34" charset="-122"/>
                        </a:rPr>
                        <a:t>规划近期</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1760</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9609</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804">
                <a:tc>
                  <a:txBody>
                    <a:bodyPr/>
                    <a:lstStyle/>
                    <a:p>
                      <a:pPr algn="ctr" fontAlgn="ctr"/>
                      <a:r>
                        <a:rPr lang="zh-CN" sz="1800" u="none" strike="noStrike">
                          <a:effectLst/>
                          <a:latin typeface="微软雅黑" panose="020B0503020204020204" pitchFamily="34" charset="-122"/>
                          <a:ea typeface="微软雅黑" panose="020B0503020204020204" pitchFamily="34" charset="-122"/>
                        </a:rPr>
                        <a:t>规划中期</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1875</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13075</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804">
                <a:tc>
                  <a:txBody>
                    <a:bodyPr/>
                    <a:lstStyle/>
                    <a:p>
                      <a:pPr algn="ctr" fontAlgn="ctr"/>
                      <a:r>
                        <a:rPr lang="zh-CN" sz="1800" u="none" strike="noStrike">
                          <a:effectLst/>
                          <a:latin typeface="微软雅黑" panose="020B0503020204020204" pitchFamily="34" charset="-122"/>
                          <a:ea typeface="微软雅黑" panose="020B0503020204020204" pitchFamily="34" charset="-122"/>
                        </a:rPr>
                        <a:t>规划远期</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438</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4850</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804">
                <a:tc>
                  <a:txBody>
                    <a:bodyPr/>
                    <a:lstStyle/>
                    <a:p>
                      <a:pPr algn="ctr" fontAlgn="ctr"/>
                      <a:r>
                        <a:rPr lang="zh-CN" sz="1800" u="none" strike="noStrike">
                          <a:effectLst/>
                          <a:latin typeface="微软雅黑" panose="020B0503020204020204" pitchFamily="34" charset="-122"/>
                          <a:ea typeface="微软雅黑" panose="020B0503020204020204" pitchFamily="34" charset="-122"/>
                        </a:rPr>
                        <a:t>合计</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4073</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27534</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35</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30076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3/10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平顶山市中心城区</a:t>
            </a:r>
            <a:r>
              <a:rPr lang="zh-CN" altLang="en-US" sz="2000" dirty="0">
                <a:solidFill>
                  <a:schemeClr val="tx1"/>
                </a:solidFill>
                <a:latin typeface="微软雅黑" panose="020B0503020204020204" pitchFamily="34" charset="-122"/>
                <a:ea typeface="微软雅黑" panose="020B0503020204020204" pitchFamily="34" charset="-122"/>
              </a:rPr>
              <a:t>机房</a:t>
            </a:r>
            <a:r>
              <a:rPr lang="zh-CN" altLang="en-US" sz="2000" dirty="0" smtClean="0">
                <a:solidFill>
                  <a:schemeClr val="tx1"/>
                </a:solidFill>
                <a:latin typeface="微软雅黑" panose="020B0503020204020204" pitchFamily="34" charset="-122"/>
                <a:ea typeface="微软雅黑" panose="020B0503020204020204" pitchFamily="34" charset="-122"/>
              </a:rPr>
              <a:t>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539" y="1162954"/>
            <a:ext cx="7417122" cy="526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162954"/>
            <a:ext cx="7416824" cy="528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600" y="1173339"/>
            <a:ext cx="7351944" cy="527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640" y="1200523"/>
            <a:ext cx="7332965" cy="522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3718202744"/>
              </p:ext>
            </p:extLst>
          </p:nvPr>
        </p:nvGraphicFramePr>
        <p:xfrm>
          <a:off x="10188605" y="2377965"/>
          <a:ext cx="1892796" cy="685800"/>
        </p:xfrm>
        <a:graphic>
          <a:graphicData uri="http://schemas.openxmlformats.org/drawingml/2006/table">
            <a:tbl>
              <a:tblPr firstRow="1" bandRow="1">
                <a:tableStyleId>{5C22544A-7EE6-4342-B048-85BDC9FD1C3A}</a:tableStyleId>
              </a:tblPr>
              <a:tblGrid>
                <a:gridCol w="711621"/>
                <a:gridCol w="726204"/>
                <a:gridCol w="454971"/>
              </a:tblGrid>
              <a:tr h="228600">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区域</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数量</a:t>
                      </a:r>
                      <a:r>
                        <a:rPr lang="en-US" altLang="zh-CN" sz="1100" u="none" strike="noStrike">
                          <a:effectLst/>
                          <a:latin typeface="微软雅黑" panose="020B0503020204020204" pitchFamily="34" charset="-122"/>
                          <a:ea typeface="微软雅黑" panose="020B0503020204020204" pitchFamily="34" charset="-122"/>
                        </a:rPr>
                        <a:t>(</a:t>
                      </a:r>
                      <a:r>
                        <a:rPr lang="zh-CN" altLang="en-US" sz="1100" u="none" strike="noStrike">
                          <a:effectLst/>
                          <a:latin typeface="微软雅黑" panose="020B0503020204020204" pitchFamily="34" charset="-122"/>
                          <a:ea typeface="微软雅黑" panose="020B0503020204020204" pitchFamily="34" charset="-122"/>
                        </a:rPr>
                        <a:t>个</a:t>
                      </a:r>
                      <a:r>
                        <a:rPr lang="en-US" altLang="zh-CN" sz="1100" u="none" strike="noStrike">
                          <a:effectLst/>
                          <a:latin typeface="微软雅黑" panose="020B0503020204020204" pitchFamily="34" charset="-122"/>
                          <a:ea typeface="微软雅黑" panose="020B0503020204020204" pitchFamily="34" charset="-122"/>
                        </a:rPr>
                        <a:t>)</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备注</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759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原有</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合计</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759</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44084216"/>
              </p:ext>
            </p:extLst>
          </p:nvPr>
        </p:nvGraphicFramePr>
        <p:xfrm>
          <a:off x="10213730" y="4365104"/>
          <a:ext cx="1858934" cy="1143000"/>
        </p:xfrm>
        <a:graphic>
          <a:graphicData uri="http://schemas.openxmlformats.org/drawingml/2006/table">
            <a:tbl>
              <a:tblPr firstRow="1" bandRow="1">
                <a:tableStyleId>{5C22544A-7EE6-4342-B048-85BDC9FD1C3A}</a:tableStyleId>
              </a:tblPr>
              <a:tblGrid>
                <a:gridCol w="698890"/>
                <a:gridCol w="713212"/>
                <a:gridCol w="446832"/>
              </a:tblGrid>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区域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数量</a:t>
                      </a:r>
                      <a:r>
                        <a:rPr lang="en-US" altLang="zh-CN" sz="1100" u="none" strike="noStrike">
                          <a:effectLst/>
                          <a:latin typeface="微软雅黑" panose="020B0503020204020204" pitchFamily="34" charset="-122"/>
                          <a:ea typeface="微软雅黑" panose="020B0503020204020204" pitchFamily="34" charset="-122"/>
                        </a:rPr>
                        <a:t>(</a:t>
                      </a:r>
                      <a:r>
                        <a:rPr lang="zh-CN" altLang="en-US" sz="1100" u="none" strike="noStrike">
                          <a:effectLst/>
                          <a:latin typeface="微软雅黑" panose="020B0503020204020204" pitchFamily="34" charset="-122"/>
                          <a:ea typeface="微软雅黑" panose="020B0503020204020204" pitchFamily="34" charset="-122"/>
                        </a:rPr>
                        <a:t>个</a:t>
                      </a:r>
                      <a:r>
                        <a:rPr lang="en-US" altLang="zh-CN" sz="1100" u="none" strike="noStrike">
                          <a:effectLst/>
                          <a:latin typeface="微软雅黑" panose="020B0503020204020204" pitchFamily="34" charset="-122"/>
                          <a:ea typeface="微软雅黑" panose="020B0503020204020204" pitchFamily="34" charset="-122"/>
                        </a:rPr>
                        <a:t>)</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备注</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1017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近期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561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中心城区</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远期</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合计</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1582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8" name="矩形 27"/>
          <p:cNvSpPr/>
          <p:nvPr/>
        </p:nvSpPr>
        <p:spPr>
          <a:xfrm>
            <a:off x="10481108" y="1773778"/>
            <a:ext cx="1313180" cy="430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100" dirty="0">
                <a:latin typeface="微软雅黑" panose="020B0503020204020204" pitchFamily="34" charset="-122"/>
                <a:ea typeface="微软雅黑" panose="020B0503020204020204" pitchFamily="34" charset="-122"/>
              </a:rPr>
              <a:t>平顶山</a:t>
            </a:r>
            <a:r>
              <a:rPr lang="zh-CN" altLang="en-US" sz="1100" dirty="0" smtClean="0">
                <a:latin typeface="微软雅黑" panose="020B0503020204020204" pitchFamily="34" charset="-122"/>
                <a:ea typeface="微软雅黑" panose="020B0503020204020204" pitchFamily="34" charset="-122"/>
              </a:rPr>
              <a:t>市通信机房</a:t>
            </a:r>
            <a:endParaRPr lang="en-US" altLang="zh-CN" sz="1100" dirty="0" smtClean="0">
              <a:latin typeface="微软雅黑" panose="020B0503020204020204" pitchFamily="34" charset="-122"/>
              <a:ea typeface="微软雅黑" panose="020B0503020204020204" pitchFamily="34" charset="-122"/>
            </a:endParaRPr>
          </a:p>
          <a:p>
            <a:r>
              <a:rPr lang="zh-CN" altLang="en-US" sz="1100" dirty="0" smtClean="0">
                <a:latin typeface="微软雅黑" panose="020B0503020204020204" pitchFamily="34" charset="-122"/>
                <a:ea typeface="微软雅黑" panose="020B0503020204020204" pitchFamily="34" charset="-122"/>
              </a:rPr>
              <a:t>现状统计表</a:t>
            </a:r>
            <a:endParaRPr lang="zh-CN" altLang="en-US" sz="1100" dirty="0">
              <a:latin typeface="微软雅黑" panose="020B0503020204020204" pitchFamily="34" charset="-122"/>
              <a:ea typeface="微软雅黑" panose="020B0503020204020204" pitchFamily="34" charset="-122"/>
            </a:endParaRPr>
          </a:p>
        </p:txBody>
      </p:sp>
      <p:sp>
        <p:nvSpPr>
          <p:cNvPr id="29" name="矩形 28"/>
          <p:cNvSpPr/>
          <p:nvPr/>
        </p:nvSpPr>
        <p:spPr>
          <a:xfrm>
            <a:off x="10471835" y="3813197"/>
            <a:ext cx="1313180" cy="430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100" dirty="0">
                <a:latin typeface="微软雅黑" panose="020B0503020204020204" pitchFamily="34" charset="-122"/>
                <a:ea typeface="微软雅黑" panose="020B0503020204020204" pitchFamily="34" charset="-122"/>
              </a:rPr>
              <a:t>平顶山</a:t>
            </a:r>
            <a:r>
              <a:rPr lang="zh-CN" altLang="en-US" sz="1100" dirty="0" smtClean="0">
                <a:latin typeface="微软雅黑" panose="020B0503020204020204" pitchFamily="34" charset="-122"/>
                <a:ea typeface="微软雅黑" panose="020B0503020204020204" pitchFamily="34" charset="-122"/>
              </a:rPr>
              <a:t>市通信机房</a:t>
            </a:r>
            <a:endParaRPr lang="en-US" altLang="zh-CN" sz="1100" dirty="0" smtClean="0">
              <a:latin typeface="微软雅黑" panose="020B0503020204020204" pitchFamily="34" charset="-122"/>
              <a:ea typeface="微软雅黑" panose="020B0503020204020204" pitchFamily="34" charset="-122"/>
            </a:endParaRPr>
          </a:p>
          <a:p>
            <a:r>
              <a:rPr lang="zh-CN" altLang="en-US" sz="1100" dirty="0" smtClean="0">
                <a:latin typeface="微软雅黑" panose="020B0503020204020204" pitchFamily="34" charset="-122"/>
                <a:ea typeface="微软雅黑" panose="020B0503020204020204" pitchFamily="34" charset="-122"/>
              </a:rPr>
              <a:t>规划统计表</a:t>
            </a:r>
            <a:endParaRPr lang="zh-CN" altLang="en-US" sz="1100" dirty="0">
              <a:latin typeface="微软雅黑" panose="020B0503020204020204" pitchFamily="34" charset="-122"/>
              <a:ea typeface="微软雅黑" panose="020B0503020204020204" pitchFamily="34" charset="-122"/>
            </a:endParaRPr>
          </a:p>
        </p:txBody>
      </p:sp>
      <p:sp>
        <p:nvSpPr>
          <p:cNvPr id="24"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36</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529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5122"/>
                                        </p:tgtEl>
                                        <p:attrNameLst>
                                          <p:attrName>ppt_w</p:attrName>
                                        </p:attrNameLst>
                                      </p:cBhvr>
                                      <p:tavLst>
                                        <p:tav tm="0">
                                          <p:val>
                                            <p:strVal val="ppt_w"/>
                                          </p:val>
                                        </p:tav>
                                        <p:tav tm="100000">
                                          <p:val>
                                            <p:fltVal val="0"/>
                                          </p:val>
                                        </p:tav>
                                      </p:tavLst>
                                    </p:anim>
                                    <p:anim calcmode="lin" valueType="num">
                                      <p:cBhvr>
                                        <p:cTn id="15" dur="500"/>
                                        <p:tgtEl>
                                          <p:spTgt spid="5122"/>
                                        </p:tgtEl>
                                        <p:attrNameLst>
                                          <p:attrName>ppt_h</p:attrName>
                                        </p:attrNameLst>
                                      </p:cBhvr>
                                      <p:tavLst>
                                        <p:tav tm="0">
                                          <p:val>
                                            <p:strVal val="ppt_h"/>
                                          </p:val>
                                        </p:tav>
                                        <p:tav tm="100000">
                                          <p:val>
                                            <p:fltVal val="0"/>
                                          </p:val>
                                        </p:tav>
                                      </p:tavLst>
                                    </p:anim>
                                    <p:anim calcmode="lin" valueType="num">
                                      <p:cBhvr>
                                        <p:cTn id="16" dur="500"/>
                                        <p:tgtEl>
                                          <p:spTgt spid="5122"/>
                                        </p:tgtEl>
                                        <p:attrNameLst>
                                          <p:attrName>style.rotation</p:attrName>
                                        </p:attrNameLst>
                                      </p:cBhvr>
                                      <p:tavLst>
                                        <p:tav tm="0">
                                          <p:val>
                                            <p:fltVal val="0"/>
                                          </p:val>
                                        </p:tav>
                                        <p:tav tm="100000">
                                          <p:val>
                                            <p:fltVal val="360"/>
                                          </p:val>
                                        </p:tav>
                                      </p:tavLst>
                                    </p:anim>
                                    <p:animEffect transition="out" filter="fade">
                                      <p:cBhvr>
                                        <p:cTn id="17" dur="500"/>
                                        <p:tgtEl>
                                          <p:spTgt spid="5122"/>
                                        </p:tgtEl>
                                      </p:cBhvr>
                                    </p:animEffect>
                                    <p:set>
                                      <p:cBhvr>
                                        <p:cTn id="18" dur="1" fill="hold">
                                          <p:stCondLst>
                                            <p:cond delay="499"/>
                                          </p:stCondLst>
                                        </p:cTn>
                                        <p:tgtEl>
                                          <p:spTgt spid="51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5123"/>
                                        </p:tgtEl>
                                      </p:cBhvr>
                                    </p:animEffect>
                                    <p:set>
                                      <p:cBhvr>
                                        <p:cTn id="27" dur="1" fill="hold">
                                          <p:stCondLst>
                                            <p:cond delay="499"/>
                                          </p:stCondLst>
                                        </p:cTn>
                                        <p:tgtEl>
                                          <p:spTgt spid="51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 calcmode="lin" valueType="num">
                                      <p:cBhvr additive="base">
                                        <p:cTn id="32" dur="500" fill="hold"/>
                                        <p:tgtEl>
                                          <p:spTgt spid="5124"/>
                                        </p:tgtEl>
                                        <p:attrNameLst>
                                          <p:attrName>ppt_x</p:attrName>
                                        </p:attrNameLst>
                                      </p:cBhvr>
                                      <p:tavLst>
                                        <p:tav tm="0">
                                          <p:val>
                                            <p:strVal val="#ppt_x"/>
                                          </p:val>
                                        </p:tav>
                                        <p:tav tm="100000">
                                          <p:val>
                                            <p:strVal val="#ppt_x"/>
                                          </p:val>
                                        </p:tav>
                                      </p:tavLst>
                                    </p:anim>
                                    <p:anim calcmode="lin" valueType="num">
                                      <p:cBhvr additive="base">
                                        <p:cTn id="3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5124"/>
                                        </p:tgtEl>
                                        <p:attrNameLst>
                                          <p:attrName>ppt_y</p:attrName>
                                        </p:attrNameLst>
                                      </p:cBhvr>
                                      <p:tavLst>
                                        <p:tav tm="0">
                                          <p:val>
                                            <p:strVal val="#ppt_y"/>
                                          </p:val>
                                        </p:tav>
                                        <p:tav tm="100000">
                                          <p:val>
                                            <p:strVal val="#ppt_y+#ppt_h*1.125000"/>
                                          </p:val>
                                        </p:tav>
                                      </p:tavLst>
                                    </p:anim>
                                    <p:animEffect transition="out" filter="wipe(down)">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125"/>
                                        </p:tgtEl>
                                        <p:attrNameLst>
                                          <p:attrName>style.visibility</p:attrName>
                                        </p:attrNameLst>
                                      </p:cBhvr>
                                      <p:to>
                                        <p:strVal val="visible"/>
                                      </p:to>
                                    </p:set>
                                    <p:anim calcmode="lin" valueType="num">
                                      <p:cBhvr>
                                        <p:cTn id="44" dur="500" fill="hold"/>
                                        <p:tgtEl>
                                          <p:spTgt spid="5125"/>
                                        </p:tgtEl>
                                        <p:attrNameLst>
                                          <p:attrName>ppt_w</p:attrName>
                                        </p:attrNameLst>
                                      </p:cBhvr>
                                      <p:tavLst>
                                        <p:tav tm="0">
                                          <p:val>
                                            <p:fltVal val="0"/>
                                          </p:val>
                                        </p:tav>
                                        <p:tav tm="100000">
                                          <p:val>
                                            <p:strVal val="#ppt_w"/>
                                          </p:val>
                                        </p:tav>
                                      </p:tavLst>
                                    </p:anim>
                                    <p:anim calcmode="lin" valueType="num">
                                      <p:cBhvr>
                                        <p:cTn id="45" dur="500" fill="hold"/>
                                        <p:tgtEl>
                                          <p:spTgt spid="5125"/>
                                        </p:tgtEl>
                                        <p:attrNameLst>
                                          <p:attrName>ppt_h</p:attrName>
                                        </p:attrNameLst>
                                      </p:cBhvr>
                                      <p:tavLst>
                                        <p:tav tm="0">
                                          <p:val>
                                            <p:fltVal val="0"/>
                                          </p:val>
                                        </p:tav>
                                        <p:tav tm="100000">
                                          <p:val>
                                            <p:strVal val="#ppt_h"/>
                                          </p:val>
                                        </p:tav>
                                      </p:tavLst>
                                    </p:anim>
                                    <p:animEffect transition="in" filter="fade">
                                      <p:cBhvr>
                                        <p:cTn id="46"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4/10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汝州</a:t>
            </a:r>
            <a:r>
              <a:rPr lang="zh-CN" altLang="en-US" sz="2000" dirty="0" smtClean="0">
                <a:solidFill>
                  <a:schemeClr val="tx1"/>
                </a:solidFill>
                <a:latin typeface="微软雅黑" panose="020B0503020204020204" pitchFamily="34" charset="-122"/>
                <a:ea typeface="微软雅黑" panose="020B0503020204020204" pitchFamily="34" charset="-122"/>
              </a:rPr>
              <a:t>市中心城区机房规划效果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1200523"/>
            <a:ext cx="7284160" cy="518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985" y="1200523"/>
            <a:ext cx="7294367" cy="518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2416930444"/>
              </p:ext>
            </p:extLst>
          </p:nvPr>
        </p:nvGraphicFramePr>
        <p:xfrm>
          <a:off x="9775775" y="2144340"/>
          <a:ext cx="2088231" cy="927843"/>
        </p:xfrm>
        <a:graphic>
          <a:graphicData uri="http://schemas.openxmlformats.org/drawingml/2006/table">
            <a:tbl>
              <a:tblPr firstRow="1" bandRow="1">
                <a:tableStyleId>{5C22544A-7EE6-4342-B048-85BDC9FD1C3A}</a:tableStyleId>
              </a:tblPr>
              <a:tblGrid>
                <a:gridCol w="761922"/>
                <a:gridCol w="761922"/>
                <a:gridCol w="564387"/>
              </a:tblGrid>
              <a:tr h="30928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28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28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379719220"/>
              </p:ext>
            </p:extLst>
          </p:nvPr>
        </p:nvGraphicFramePr>
        <p:xfrm>
          <a:off x="9785830" y="4149080"/>
          <a:ext cx="2160241" cy="1296145"/>
        </p:xfrm>
        <a:graphic>
          <a:graphicData uri="http://schemas.openxmlformats.org/drawingml/2006/table">
            <a:tbl>
              <a:tblPr firstRow="1" bandRow="1">
                <a:tableStyleId>{5C22544A-7EE6-4342-B048-85BDC9FD1C3A}</a:tableStyleId>
              </a:tblPr>
              <a:tblGrid>
                <a:gridCol w="788196"/>
                <a:gridCol w="788196"/>
                <a:gridCol w="583849"/>
              </a:tblGrid>
              <a:tr h="259229">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22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22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22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22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316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96400" y="1700808"/>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市通信</a:t>
            </a:r>
            <a:r>
              <a:rPr lang="zh-CN" altLang="en-US" sz="1400" dirty="0">
                <a:latin typeface="微软雅黑" panose="020B0503020204020204" pitchFamily="34" charset="-122"/>
                <a:ea typeface="微软雅黑" panose="020B0503020204020204" pitchFamily="34" charset="-122"/>
              </a:rPr>
              <a:t>机房</a:t>
            </a:r>
            <a:r>
              <a:rPr lang="zh-CN" altLang="en-US" sz="1400" dirty="0" smtClean="0">
                <a:latin typeface="微软雅黑" panose="020B0503020204020204" pitchFamily="34" charset="-122"/>
                <a:ea typeface="微软雅黑" panose="020B0503020204020204" pitchFamily="34" charset="-122"/>
              </a:rPr>
              <a:t>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96400" y="3717032"/>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汝州</a:t>
            </a:r>
            <a:r>
              <a:rPr lang="zh-CN" altLang="en-US" sz="1400" dirty="0" smtClean="0">
                <a:latin typeface="微软雅黑" panose="020B0503020204020204" pitchFamily="34" charset="-122"/>
                <a:ea typeface="微软雅黑" panose="020B0503020204020204" pitchFamily="34" charset="-122"/>
              </a:rPr>
              <a:t>市通信机房规划统计表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37</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53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8194"/>
                                        </p:tgtEl>
                                        <p:attrNameLst>
                                          <p:attrName>ppt_w</p:attrName>
                                        </p:attrNameLst>
                                      </p:cBhvr>
                                      <p:tavLst>
                                        <p:tav tm="0">
                                          <p:val>
                                            <p:strVal val="ppt_w"/>
                                          </p:val>
                                        </p:tav>
                                        <p:tav tm="100000">
                                          <p:val>
                                            <p:fltVal val="0"/>
                                          </p:val>
                                        </p:tav>
                                      </p:tavLst>
                                    </p:anim>
                                    <p:anim calcmode="lin" valueType="num">
                                      <p:cBhvr>
                                        <p:cTn id="15" dur="500"/>
                                        <p:tgtEl>
                                          <p:spTgt spid="8194"/>
                                        </p:tgtEl>
                                        <p:attrNameLst>
                                          <p:attrName>ppt_h</p:attrName>
                                        </p:attrNameLst>
                                      </p:cBhvr>
                                      <p:tavLst>
                                        <p:tav tm="0">
                                          <p:val>
                                            <p:strVal val="ppt_h"/>
                                          </p:val>
                                        </p:tav>
                                        <p:tav tm="100000">
                                          <p:val>
                                            <p:fltVal val="0"/>
                                          </p:val>
                                        </p:tav>
                                      </p:tavLst>
                                    </p:anim>
                                    <p:anim calcmode="lin" valueType="num">
                                      <p:cBhvr>
                                        <p:cTn id="16" dur="500"/>
                                        <p:tgtEl>
                                          <p:spTgt spid="8194"/>
                                        </p:tgtEl>
                                        <p:attrNameLst>
                                          <p:attrName>style.rotation</p:attrName>
                                        </p:attrNameLst>
                                      </p:cBhvr>
                                      <p:tavLst>
                                        <p:tav tm="0">
                                          <p:val>
                                            <p:fltVal val="0"/>
                                          </p:val>
                                        </p:tav>
                                        <p:tav tm="100000">
                                          <p:val>
                                            <p:fltVal val="360"/>
                                          </p:val>
                                        </p:tav>
                                      </p:tavLst>
                                    </p:anim>
                                    <p:animEffect transition="out" filter="fade">
                                      <p:cBhvr>
                                        <p:cTn id="17" dur="500"/>
                                        <p:tgtEl>
                                          <p:spTgt spid="8194"/>
                                        </p:tgtEl>
                                      </p:cBhvr>
                                    </p:animEffect>
                                    <p:set>
                                      <p:cBhvr>
                                        <p:cTn id="18" dur="1" fill="hold">
                                          <p:stCondLst>
                                            <p:cond delay="499"/>
                                          </p:stCondLst>
                                        </p:cTn>
                                        <p:tgtEl>
                                          <p:spTgt spid="81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5/10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宝丰县</a:t>
            </a:r>
            <a:r>
              <a:rPr lang="zh-CN" altLang="en-US" sz="2000" dirty="0" smtClean="0">
                <a:solidFill>
                  <a:schemeClr val="tx1"/>
                </a:solidFill>
                <a:latin typeface="微软雅黑" panose="020B0503020204020204" pitchFamily="34" charset="-122"/>
                <a:ea typeface="微软雅黑" panose="020B0503020204020204" pitchFamily="34" charset="-122"/>
              </a:rPr>
              <a:t>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1231901"/>
            <a:ext cx="7240044" cy="514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1200524"/>
            <a:ext cx="7277185" cy="518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600168136"/>
              </p:ext>
            </p:extLst>
          </p:nvPr>
        </p:nvGraphicFramePr>
        <p:xfrm>
          <a:off x="9696400" y="2238373"/>
          <a:ext cx="2088232" cy="1046610"/>
        </p:xfrm>
        <a:graphic>
          <a:graphicData uri="http://schemas.openxmlformats.org/drawingml/2006/table">
            <a:tbl>
              <a:tblPr firstRow="1" bandRow="1">
                <a:tableStyleId>{5C22544A-7EE6-4342-B048-85BDC9FD1C3A}</a:tableStyleId>
              </a:tblPr>
              <a:tblGrid>
                <a:gridCol w="772360"/>
                <a:gridCol w="772360"/>
                <a:gridCol w="543512"/>
              </a:tblGrid>
              <a:tr h="348870">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70">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原有</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87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29374712"/>
              </p:ext>
            </p:extLst>
          </p:nvPr>
        </p:nvGraphicFramePr>
        <p:xfrm>
          <a:off x="9696400" y="4221088"/>
          <a:ext cx="2088232" cy="1440160"/>
        </p:xfrm>
        <a:graphic>
          <a:graphicData uri="http://schemas.openxmlformats.org/drawingml/2006/table">
            <a:tbl>
              <a:tblPr firstRow="1" bandRow="1">
                <a:tableStyleId>{5C22544A-7EE6-4342-B048-85BDC9FD1C3A}</a:tableStyleId>
              </a:tblPr>
              <a:tblGrid>
                <a:gridCol w="772360"/>
                <a:gridCol w="772360"/>
                <a:gridCol w="543512"/>
              </a:tblGrid>
              <a:tr h="28803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311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24392" y="1844824"/>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宝丰县</a:t>
            </a:r>
            <a:r>
              <a:rPr lang="zh-CN" altLang="en-US" sz="1400" dirty="0" smtClean="0">
                <a:latin typeface="微软雅黑" panose="020B0503020204020204" pitchFamily="34" charset="-122"/>
                <a:ea typeface="微软雅黑" panose="020B0503020204020204" pitchFamily="34" charset="-122"/>
              </a:rPr>
              <a:t>通信基站</a:t>
            </a:r>
            <a:r>
              <a:rPr lang="zh-CN" altLang="en-US" sz="1400" dirty="0">
                <a:latin typeface="微软雅黑" panose="020B0503020204020204" pitchFamily="34" charset="-122"/>
                <a:ea typeface="微软雅黑" panose="020B0503020204020204" pitchFamily="34" charset="-122"/>
              </a:rPr>
              <a:t>现状</a:t>
            </a:r>
            <a:r>
              <a:rPr lang="zh-CN" altLang="en-US" sz="1400" dirty="0" smtClean="0">
                <a:latin typeface="微软雅黑" panose="020B0503020204020204" pitchFamily="34" charset="-122"/>
                <a:ea typeface="微软雅黑" panose="020B0503020204020204" pitchFamily="34" charset="-122"/>
              </a:rPr>
              <a:t>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24392" y="3861048"/>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smtClean="0">
                <a:latin typeface="微软雅黑" panose="020B0503020204020204" pitchFamily="34" charset="-122"/>
                <a:ea typeface="微软雅黑" panose="020B0503020204020204" pitchFamily="34" charset="-122"/>
              </a:rPr>
              <a:t>宝丰县通信基站规划统计表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38</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79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90"/>
                                          </p:val>
                                        </p:tav>
                                        <p:tav tm="100000">
                                          <p:val>
                                            <p:fltVal val="0"/>
                                          </p:val>
                                        </p:tav>
                                      </p:tavLst>
                                    </p:anim>
                                    <p:animEffect transition="in" filter="fade">
                                      <p:cBhvr>
                                        <p:cTn id="10" dur="1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2290"/>
                                        </p:tgtEl>
                                        <p:attrNameLst>
                                          <p:attrName>ppt_w</p:attrName>
                                        </p:attrNameLst>
                                      </p:cBhvr>
                                      <p:tavLst>
                                        <p:tav tm="0">
                                          <p:val>
                                            <p:strVal val="ppt_w"/>
                                          </p:val>
                                        </p:tav>
                                        <p:tav tm="100000">
                                          <p:val>
                                            <p:fltVal val="0"/>
                                          </p:val>
                                        </p:tav>
                                      </p:tavLst>
                                    </p:anim>
                                    <p:anim calcmode="lin" valueType="num">
                                      <p:cBhvr>
                                        <p:cTn id="15" dur="500"/>
                                        <p:tgtEl>
                                          <p:spTgt spid="12290"/>
                                        </p:tgtEl>
                                        <p:attrNameLst>
                                          <p:attrName>ppt_h</p:attrName>
                                        </p:attrNameLst>
                                      </p:cBhvr>
                                      <p:tavLst>
                                        <p:tav tm="0">
                                          <p:val>
                                            <p:strVal val="ppt_h"/>
                                          </p:val>
                                        </p:tav>
                                        <p:tav tm="100000">
                                          <p:val>
                                            <p:fltVal val="0"/>
                                          </p:val>
                                        </p:tav>
                                      </p:tavLst>
                                    </p:anim>
                                    <p:anim calcmode="lin" valueType="num">
                                      <p:cBhvr>
                                        <p:cTn id="16" dur="500"/>
                                        <p:tgtEl>
                                          <p:spTgt spid="12290"/>
                                        </p:tgtEl>
                                        <p:attrNameLst>
                                          <p:attrName>style.rotation</p:attrName>
                                        </p:attrNameLst>
                                      </p:cBhvr>
                                      <p:tavLst>
                                        <p:tav tm="0">
                                          <p:val>
                                            <p:fltVal val="0"/>
                                          </p:val>
                                        </p:tav>
                                        <p:tav tm="100000">
                                          <p:val>
                                            <p:fltVal val="360"/>
                                          </p:val>
                                        </p:tav>
                                      </p:tavLst>
                                    </p:anim>
                                    <p:animEffect transition="out" filter="fade">
                                      <p:cBhvr>
                                        <p:cTn id="17" dur="500"/>
                                        <p:tgtEl>
                                          <p:spTgt spid="12290"/>
                                        </p:tgtEl>
                                      </p:cBhvr>
                                    </p:animEffect>
                                    <p:set>
                                      <p:cBhvr>
                                        <p:cTn id="18" dur="1" fill="hold">
                                          <p:stCondLst>
                                            <p:cond delay="499"/>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a:solidFill>
                  <a:schemeClr val="bg1"/>
                </a:solidFill>
                <a:latin typeface="微软雅黑" panose="020B0503020204020204" pitchFamily="34" charset="-122"/>
                <a:ea typeface="微软雅黑" panose="020B0503020204020204" pitchFamily="34" charset="-122"/>
              </a:rPr>
              <a:t>6</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郏县</a:t>
            </a:r>
            <a:r>
              <a:rPr lang="zh-CN" altLang="en-US" sz="2000" dirty="0" smtClean="0">
                <a:solidFill>
                  <a:schemeClr val="tx1"/>
                </a:solidFill>
                <a:latin typeface="微软雅黑" panose="020B0503020204020204" pitchFamily="34" charset="-122"/>
                <a:ea typeface="微软雅黑" panose="020B0503020204020204" pitchFamily="34" charset="-122"/>
              </a:rPr>
              <a:t>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00523"/>
            <a:ext cx="7200800" cy="515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00524"/>
            <a:ext cx="7269289" cy="515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4092613077"/>
              </p:ext>
            </p:extLst>
          </p:nvPr>
        </p:nvGraphicFramePr>
        <p:xfrm>
          <a:off x="9552384" y="2132856"/>
          <a:ext cx="2232247" cy="1152129"/>
        </p:xfrm>
        <a:graphic>
          <a:graphicData uri="http://schemas.openxmlformats.org/drawingml/2006/table">
            <a:tbl>
              <a:tblPr firstRow="1" bandRow="1">
                <a:tableStyleId>{5C22544A-7EE6-4342-B048-85BDC9FD1C3A}</a:tableStyleId>
              </a:tblPr>
              <a:tblGrid>
                <a:gridCol w="820009"/>
                <a:gridCol w="820009"/>
                <a:gridCol w="592229"/>
              </a:tblGrid>
              <a:tr h="384043">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04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126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043">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126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122079326"/>
              </p:ext>
            </p:extLst>
          </p:nvPr>
        </p:nvGraphicFramePr>
        <p:xfrm>
          <a:off x="9552384" y="4077072"/>
          <a:ext cx="2304255" cy="1656185"/>
        </p:xfrm>
        <a:graphic>
          <a:graphicData uri="http://schemas.openxmlformats.org/drawingml/2006/table">
            <a:tbl>
              <a:tblPr firstRow="1" bandRow="1">
                <a:tableStyleId>{5C22544A-7EE6-4342-B048-85BDC9FD1C3A}</a:tableStyleId>
              </a:tblPr>
              <a:tblGrid>
                <a:gridCol w="846461"/>
                <a:gridCol w="846461"/>
                <a:gridCol w="611333"/>
              </a:tblGrid>
              <a:tr h="33123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23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80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2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2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2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212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583825" y="1772816"/>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郏县</a:t>
            </a:r>
            <a:r>
              <a:rPr lang="zh-CN" altLang="en-US" sz="1400" dirty="0" smtClean="0">
                <a:latin typeface="微软雅黑" panose="020B0503020204020204" pitchFamily="34" charset="-122"/>
                <a:ea typeface="微软雅黑" panose="020B0503020204020204" pitchFamily="34" charset="-122"/>
              </a:rPr>
              <a:t>通信机房现状统计表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599625" y="3717032"/>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smtClean="0">
                <a:latin typeface="微软雅黑" panose="020B0503020204020204" pitchFamily="34" charset="-122"/>
                <a:ea typeface="微软雅黑" panose="020B0503020204020204" pitchFamily="34" charset="-122"/>
              </a:rPr>
              <a:t>郏县通信机房规划统计表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39</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018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16386"/>
                                        </p:tgtEl>
                                        <p:attrNameLst>
                                          <p:attrName>ppt_w</p:attrName>
                                        </p:attrNameLst>
                                      </p:cBhvr>
                                      <p:tavLst>
                                        <p:tav tm="0">
                                          <p:val>
                                            <p:strVal val="ppt_w"/>
                                          </p:val>
                                        </p:tav>
                                        <p:tav tm="100000">
                                          <p:val>
                                            <p:fltVal val="0"/>
                                          </p:val>
                                        </p:tav>
                                      </p:tavLst>
                                    </p:anim>
                                    <p:anim calcmode="lin" valueType="num">
                                      <p:cBhvr>
                                        <p:cTn id="15" dur="500"/>
                                        <p:tgtEl>
                                          <p:spTgt spid="16386"/>
                                        </p:tgtEl>
                                        <p:attrNameLst>
                                          <p:attrName>ppt_h</p:attrName>
                                        </p:attrNameLst>
                                      </p:cBhvr>
                                      <p:tavLst>
                                        <p:tav tm="0">
                                          <p:val>
                                            <p:strVal val="ppt_h"/>
                                          </p:val>
                                        </p:tav>
                                        <p:tav tm="100000">
                                          <p:val>
                                            <p:fltVal val="0"/>
                                          </p:val>
                                        </p:tav>
                                      </p:tavLst>
                                    </p:anim>
                                    <p:anim calcmode="lin" valueType="num">
                                      <p:cBhvr>
                                        <p:cTn id="16" dur="500"/>
                                        <p:tgtEl>
                                          <p:spTgt spid="16386"/>
                                        </p:tgtEl>
                                        <p:attrNameLst>
                                          <p:attrName>style.rotation</p:attrName>
                                        </p:attrNameLst>
                                      </p:cBhvr>
                                      <p:tavLst>
                                        <p:tav tm="0">
                                          <p:val>
                                            <p:fltVal val="0"/>
                                          </p:val>
                                        </p:tav>
                                        <p:tav tm="100000">
                                          <p:val>
                                            <p:fltVal val="360"/>
                                          </p:val>
                                        </p:tav>
                                      </p:tavLst>
                                    </p:anim>
                                    <p:animEffect transition="out" filter="fade">
                                      <p:cBhvr>
                                        <p:cTn id="17" dur="500"/>
                                        <p:tgtEl>
                                          <p:spTgt spid="16386"/>
                                        </p:tgtEl>
                                      </p:cBhvr>
                                    </p:animEffect>
                                    <p:set>
                                      <p:cBhvr>
                                        <p:cTn id="18" dur="1" fill="hold">
                                          <p:stCondLst>
                                            <p:cond delay="499"/>
                                          </p:stCondLst>
                                        </p:cTn>
                                        <p:tgtEl>
                                          <p:spTgt spid="163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6">
            <a:extLst>
              <a:ext uri="{FF2B5EF4-FFF2-40B4-BE49-F238E27FC236}">
                <a16:creationId xmlns:a16="http://schemas.microsoft.com/office/drawing/2014/main" xmlns="" id="{8A4DDE48-94F0-4798-AB27-3BD371D86376}"/>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规划必要性</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36867" name="Line 10">
            <a:extLst>
              <a:ext uri="{FF2B5EF4-FFF2-40B4-BE49-F238E27FC236}">
                <a16:creationId xmlns:a16="http://schemas.microsoft.com/office/drawing/2014/main" xmlns="" id="{14725D4A-9A8E-4728-8F91-FFA5DCC74B79}"/>
              </a:ext>
            </a:extLst>
          </p:cNvPr>
          <p:cNvSpPr>
            <a:spLocks noChangeShapeType="1"/>
          </p:cNvSpPr>
          <p:nvPr/>
        </p:nvSpPr>
        <p:spPr bwMode="auto">
          <a:xfrm>
            <a:off x="5499100" y="203723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868" name="Line 249">
            <a:extLst>
              <a:ext uri="{FF2B5EF4-FFF2-40B4-BE49-F238E27FC236}">
                <a16:creationId xmlns:a16="http://schemas.microsoft.com/office/drawing/2014/main" xmlns="" id="{48D2FB3B-7A7C-4084-90B1-4D3931AD6721}"/>
              </a:ext>
            </a:extLst>
          </p:cNvPr>
          <p:cNvSpPr>
            <a:spLocks noChangeShapeType="1"/>
          </p:cNvSpPr>
          <p:nvPr/>
        </p:nvSpPr>
        <p:spPr bwMode="auto">
          <a:xfrm>
            <a:off x="5499100" y="190070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869" name="Line 874">
            <a:extLst>
              <a:ext uri="{FF2B5EF4-FFF2-40B4-BE49-F238E27FC236}">
                <a16:creationId xmlns:a16="http://schemas.microsoft.com/office/drawing/2014/main" xmlns="" id="{B804A32E-E1DE-4B0C-999E-1C3ADCC632ED}"/>
              </a:ext>
            </a:extLst>
          </p:cNvPr>
          <p:cNvSpPr>
            <a:spLocks noChangeShapeType="1"/>
          </p:cNvSpPr>
          <p:nvPr/>
        </p:nvSpPr>
        <p:spPr bwMode="auto">
          <a:xfrm>
            <a:off x="5499100" y="190070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871" name="Line 10">
            <a:extLst>
              <a:ext uri="{FF2B5EF4-FFF2-40B4-BE49-F238E27FC236}">
                <a16:creationId xmlns:a16="http://schemas.microsoft.com/office/drawing/2014/main" xmlns="" id="{661E3D64-AD2F-49BB-8A1F-EC5A0E1A1908}"/>
              </a:ext>
            </a:extLst>
          </p:cNvPr>
          <p:cNvSpPr>
            <a:spLocks noChangeShapeType="1"/>
          </p:cNvSpPr>
          <p:nvPr/>
        </p:nvSpPr>
        <p:spPr bwMode="auto">
          <a:xfrm>
            <a:off x="5499100" y="203723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872" name="Line 249">
            <a:extLst>
              <a:ext uri="{FF2B5EF4-FFF2-40B4-BE49-F238E27FC236}">
                <a16:creationId xmlns:a16="http://schemas.microsoft.com/office/drawing/2014/main" xmlns="" id="{4DF3ADF6-70E6-4092-9A53-A3D1AFD1381E}"/>
              </a:ext>
            </a:extLst>
          </p:cNvPr>
          <p:cNvSpPr>
            <a:spLocks noChangeShapeType="1"/>
          </p:cNvSpPr>
          <p:nvPr/>
        </p:nvSpPr>
        <p:spPr bwMode="auto">
          <a:xfrm>
            <a:off x="5499100" y="190070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873" name="Line 874">
            <a:extLst>
              <a:ext uri="{FF2B5EF4-FFF2-40B4-BE49-F238E27FC236}">
                <a16:creationId xmlns:a16="http://schemas.microsoft.com/office/drawing/2014/main" xmlns="" id="{1ACC22D5-5389-4BFC-92C5-5E304DB1DF27}"/>
              </a:ext>
            </a:extLst>
          </p:cNvPr>
          <p:cNvSpPr>
            <a:spLocks noChangeShapeType="1"/>
          </p:cNvSpPr>
          <p:nvPr/>
        </p:nvSpPr>
        <p:spPr bwMode="auto">
          <a:xfrm>
            <a:off x="5499100" y="190070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36877" name="图片 18">
            <a:extLst>
              <a:ext uri="{FF2B5EF4-FFF2-40B4-BE49-F238E27FC236}">
                <a16:creationId xmlns:a16="http://schemas.microsoft.com/office/drawing/2014/main" xmlns="" id="{4A39C854-545E-4F12-A629-2D9B7BDA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694458"/>
            <a:ext cx="23320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8" name="组合 1">
            <a:extLst>
              <a:ext uri="{FF2B5EF4-FFF2-40B4-BE49-F238E27FC236}">
                <a16:creationId xmlns:a16="http://schemas.microsoft.com/office/drawing/2014/main" xmlns="" id="{C9DEA778-5DB7-46BC-AF65-B821F0386F87}"/>
              </a:ext>
            </a:extLst>
          </p:cNvPr>
          <p:cNvGrpSpPr>
            <a:grpSpLocks/>
          </p:cNvGrpSpPr>
          <p:nvPr/>
        </p:nvGrpSpPr>
        <p:grpSpPr bwMode="auto">
          <a:xfrm>
            <a:off x="1127448" y="1397471"/>
            <a:ext cx="9475467" cy="4695825"/>
            <a:chOff x="1127066" y="1052736"/>
            <a:chExt cx="9475125" cy="4696350"/>
          </a:xfrm>
        </p:grpSpPr>
        <p:sp>
          <p:nvSpPr>
            <p:cNvPr id="3" name="十字箭头 2">
              <a:extLst>
                <a:ext uri="{FF2B5EF4-FFF2-40B4-BE49-F238E27FC236}">
                  <a16:creationId xmlns:a16="http://schemas.microsoft.com/office/drawing/2014/main" xmlns="" id="{96E11B15-20C3-4250-9E97-DAE688B08009}"/>
                </a:ext>
              </a:extLst>
            </p:cNvPr>
            <p:cNvSpPr/>
            <p:nvPr/>
          </p:nvSpPr>
          <p:spPr>
            <a:xfrm>
              <a:off x="1631105" y="1052736"/>
              <a:ext cx="8971086" cy="4696350"/>
            </a:xfrm>
            <a:prstGeom prst="quadArrow">
              <a:avLst>
                <a:gd name="adj1" fmla="val 2000"/>
                <a:gd name="adj2" fmla="val 4000"/>
                <a:gd name="adj3" fmla="val 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任意多边形 3">
              <a:extLst>
                <a:ext uri="{FF2B5EF4-FFF2-40B4-BE49-F238E27FC236}">
                  <a16:creationId xmlns:a16="http://schemas.microsoft.com/office/drawing/2014/main" xmlns="" id="{8CCD6240-557F-4A8A-9966-83F72A896C25}"/>
                </a:ext>
              </a:extLst>
            </p:cNvPr>
            <p:cNvSpPr/>
            <p:nvPr/>
          </p:nvSpPr>
          <p:spPr>
            <a:xfrm>
              <a:off x="1127066" y="1269007"/>
              <a:ext cx="3572639" cy="1879810"/>
            </a:xfrm>
            <a:custGeom>
              <a:avLst/>
              <a:gdLst>
                <a:gd name="connsiteX0" fmla="*/ 0 w 3679289"/>
                <a:gd name="connsiteY0" fmla="*/ 313096 h 1878540"/>
                <a:gd name="connsiteX1" fmla="*/ 313096 w 3679289"/>
                <a:gd name="connsiteY1" fmla="*/ 0 h 1878540"/>
                <a:gd name="connsiteX2" fmla="*/ 3366193 w 3679289"/>
                <a:gd name="connsiteY2" fmla="*/ 0 h 1878540"/>
                <a:gd name="connsiteX3" fmla="*/ 3679289 w 3679289"/>
                <a:gd name="connsiteY3" fmla="*/ 313096 h 1878540"/>
                <a:gd name="connsiteX4" fmla="*/ 3679289 w 3679289"/>
                <a:gd name="connsiteY4" fmla="*/ 1565444 h 1878540"/>
                <a:gd name="connsiteX5" fmla="*/ 3366193 w 3679289"/>
                <a:gd name="connsiteY5" fmla="*/ 1878540 h 1878540"/>
                <a:gd name="connsiteX6" fmla="*/ 313096 w 3679289"/>
                <a:gd name="connsiteY6" fmla="*/ 1878540 h 1878540"/>
                <a:gd name="connsiteX7" fmla="*/ 0 w 3679289"/>
                <a:gd name="connsiteY7" fmla="*/ 1565444 h 1878540"/>
                <a:gd name="connsiteX8" fmla="*/ 0 w 3679289"/>
                <a:gd name="connsiteY8" fmla="*/ 313096 h 187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9289" h="1878540">
                  <a:moveTo>
                    <a:pt x="0" y="313096"/>
                  </a:moveTo>
                  <a:cubicBezTo>
                    <a:pt x="0" y="140178"/>
                    <a:pt x="140178" y="0"/>
                    <a:pt x="313096" y="0"/>
                  </a:cubicBezTo>
                  <a:lnTo>
                    <a:pt x="3366193" y="0"/>
                  </a:lnTo>
                  <a:cubicBezTo>
                    <a:pt x="3539111" y="0"/>
                    <a:pt x="3679289" y="140178"/>
                    <a:pt x="3679289" y="313096"/>
                  </a:cubicBezTo>
                  <a:lnTo>
                    <a:pt x="3679289" y="1565444"/>
                  </a:lnTo>
                  <a:cubicBezTo>
                    <a:pt x="3679289" y="1738362"/>
                    <a:pt x="3539111" y="1878540"/>
                    <a:pt x="3366193" y="1878540"/>
                  </a:cubicBezTo>
                  <a:lnTo>
                    <a:pt x="313096" y="1878540"/>
                  </a:lnTo>
                  <a:cubicBezTo>
                    <a:pt x="140178" y="1878540"/>
                    <a:pt x="0" y="1738362"/>
                    <a:pt x="0" y="1565444"/>
                  </a:cubicBezTo>
                  <a:lnTo>
                    <a:pt x="0" y="3130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3143" tIns="183143" rIns="183143" bIns="183143" spcCol="1270" anchor="ctr"/>
            <a:lstStyle/>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国家产业转型创新</a:t>
              </a:r>
              <a:endParaRPr lang="en-US" altLang="zh-CN" sz="2400" dirty="0">
                <a:solidFill>
                  <a:schemeClr val="tx1"/>
                </a:solidFill>
                <a:latin typeface="微软雅黑" panose="020B0503020204020204" pitchFamily="34" charset="-122"/>
                <a:ea typeface="微软雅黑" panose="020B0503020204020204" pitchFamily="34" charset="-122"/>
              </a:endParaRPr>
            </a:p>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发展需求</a:t>
              </a:r>
            </a:p>
          </p:txBody>
        </p:sp>
        <p:sp>
          <p:nvSpPr>
            <p:cNvPr id="9" name="任意多边形 8">
              <a:extLst>
                <a:ext uri="{FF2B5EF4-FFF2-40B4-BE49-F238E27FC236}">
                  <a16:creationId xmlns:a16="http://schemas.microsoft.com/office/drawing/2014/main" xmlns="" id="{11202248-1F13-4A71-9E34-71A8AF3F3FCC}"/>
                </a:ext>
              </a:extLst>
            </p:cNvPr>
            <p:cNvSpPr/>
            <p:nvPr/>
          </p:nvSpPr>
          <p:spPr>
            <a:xfrm>
              <a:off x="6671482" y="1269007"/>
              <a:ext cx="3549523" cy="1879810"/>
            </a:xfrm>
            <a:custGeom>
              <a:avLst/>
              <a:gdLst>
                <a:gd name="connsiteX0" fmla="*/ 0 w 3549088"/>
                <a:gd name="connsiteY0" fmla="*/ 313096 h 1878540"/>
                <a:gd name="connsiteX1" fmla="*/ 313096 w 3549088"/>
                <a:gd name="connsiteY1" fmla="*/ 0 h 1878540"/>
                <a:gd name="connsiteX2" fmla="*/ 3235992 w 3549088"/>
                <a:gd name="connsiteY2" fmla="*/ 0 h 1878540"/>
                <a:gd name="connsiteX3" fmla="*/ 3549088 w 3549088"/>
                <a:gd name="connsiteY3" fmla="*/ 313096 h 1878540"/>
                <a:gd name="connsiteX4" fmla="*/ 3549088 w 3549088"/>
                <a:gd name="connsiteY4" fmla="*/ 1565444 h 1878540"/>
                <a:gd name="connsiteX5" fmla="*/ 3235992 w 3549088"/>
                <a:gd name="connsiteY5" fmla="*/ 1878540 h 1878540"/>
                <a:gd name="connsiteX6" fmla="*/ 313096 w 3549088"/>
                <a:gd name="connsiteY6" fmla="*/ 1878540 h 1878540"/>
                <a:gd name="connsiteX7" fmla="*/ 0 w 3549088"/>
                <a:gd name="connsiteY7" fmla="*/ 1565444 h 1878540"/>
                <a:gd name="connsiteX8" fmla="*/ 0 w 3549088"/>
                <a:gd name="connsiteY8" fmla="*/ 313096 h 187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9088" h="1878540">
                  <a:moveTo>
                    <a:pt x="0" y="313096"/>
                  </a:moveTo>
                  <a:cubicBezTo>
                    <a:pt x="0" y="140178"/>
                    <a:pt x="140178" y="0"/>
                    <a:pt x="313096" y="0"/>
                  </a:cubicBezTo>
                  <a:lnTo>
                    <a:pt x="3235992" y="0"/>
                  </a:lnTo>
                  <a:cubicBezTo>
                    <a:pt x="3408910" y="0"/>
                    <a:pt x="3549088" y="140178"/>
                    <a:pt x="3549088" y="313096"/>
                  </a:cubicBezTo>
                  <a:lnTo>
                    <a:pt x="3549088" y="1565444"/>
                  </a:lnTo>
                  <a:cubicBezTo>
                    <a:pt x="3549088" y="1738362"/>
                    <a:pt x="3408910" y="1878540"/>
                    <a:pt x="3235992" y="1878540"/>
                  </a:cubicBezTo>
                  <a:lnTo>
                    <a:pt x="313096" y="1878540"/>
                  </a:lnTo>
                  <a:cubicBezTo>
                    <a:pt x="140178" y="1878540"/>
                    <a:pt x="0" y="1738362"/>
                    <a:pt x="0" y="1565444"/>
                  </a:cubicBezTo>
                  <a:lnTo>
                    <a:pt x="0" y="3130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3143" tIns="183143" rIns="183143" bIns="183143" spcCol="1270" anchor="ctr"/>
            <a:lstStyle/>
            <a:p>
              <a:pPr algn="ctr" defTabSz="1066800" eaLnBrk="1" fontAlgn="auto" hangingPunct="1">
                <a:lnSpc>
                  <a:spcPct val="90000"/>
                </a:lnSpc>
                <a:spcAft>
                  <a:spcPct val="35000"/>
                </a:spcAft>
                <a:defRPr/>
              </a:pPr>
              <a:r>
                <a:rPr lang="zh-CN" altLang="en-US" sz="2400" dirty="0" smtClean="0">
                  <a:solidFill>
                    <a:schemeClr val="tx1"/>
                  </a:solidFill>
                  <a:latin typeface="微软雅黑" panose="020B0503020204020204" pitchFamily="34" charset="-122"/>
                  <a:ea typeface="微软雅黑" panose="020B0503020204020204" pitchFamily="34" charset="-122"/>
                </a:rPr>
                <a:t>平顶山市城市</a:t>
              </a:r>
              <a:r>
                <a:rPr lang="zh-CN" altLang="en-US" sz="2400" dirty="0">
                  <a:solidFill>
                    <a:schemeClr val="tx1"/>
                  </a:solidFill>
                  <a:latin typeface="微软雅黑" panose="020B0503020204020204" pitchFamily="34" charset="-122"/>
                  <a:ea typeface="微软雅黑" panose="020B0503020204020204" pitchFamily="34" charset="-122"/>
                </a:rPr>
                <a:t>功能提升</a:t>
              </a:r>
              <a:endParaRPr lang="en-US" altLang="zh-CN" sz="2400" dirty="0">
                <a:solidFill>
                  <a:schemeClr val="tx1"/>
                </a:solidFill>
                <a:latin typeface="微软雅黑" panose="020B0503020204020204" pitchFamily="34" charset="-122"/>
                <a:ea typeface="微软雅黑" panose="020B0503020204020204" pitchFamily="34" charset="-122"/>
              </a:endParaRPr>
            </a:p>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发展需要</a:t>
              </a:r>
            </a:p>
          </p:txBody>
        </p:sp>
        <p:sp>
          <p:nvSpPr>
            <p:cNvPr id="10" name="任意多边形 9">
              <a:extLst>
                <a:ext uri="{FF2B5EF4-FFF2-40B4-BE49-F238E27FC236}">
                  <a16:creationId xmlns:a16="http://schemas.microsoft.com/office/drawing/2014/main" xmlns="" id="{3A7F4531-48C2-41F5-8C23-52F07A2A296F}"/>
                </a:ext>
              </a:extLst>
            </p:cNvPr>
            <p:cNvSpPr/>
            <p:nvPr/>
          </p:nvSpPr>
          <p:spPr>
            <a:xfrm>
              <a:off x="1127066" y="3645537"/>
              <a:ext cx="3528265" cy="1878223"/>
            </a:xfrm>
            <a:custGeom>
              <a:avLst/>
              <a:gdLst>
                <a:gd name="connsiteX0" fmla="*/ 0 w 3829798"/>
                <a:gd name="connsiteY0" fmla="*/ 313096 h 1878540"/>
                <a:gd name="connsiteX1" fmla="*/ 313096 w 3829798"/>
                <a:gd name="connsiteY1" fmla="*/ 0 h 1878540"/>
                <a:gd name="connsiteX2" fmla="*/ 3516702 w 3829798"/>
                <a:gd name="connsiteY2" fmla="*/ 0 h 1878540"/>
                <a:gd name="connsiteX3" fmla="*/ 3829798 w 3829798"/>
                <a:gd name="connsiteY3" fmla="*/ 313096 h 1878540"/>
                <a:gd name="connsiteX4" fmla="*/ 3829798 w 3829798"/>
                <a:gd name="connsiteY4" fmla="*/ 1565444 h 1878540"/>
                <a:gd name="connsiteX5" fmla="*/ 3516702 w 3829798"/>
                <a:gd name="connsiteY5" fmla="*/ 1878540 h 1878540"/>
                <a:gd name="connsiteX6" fmla="*/ 313096 w 3829798"/>
                <a:gd name="connsiteY6" fmla="*/ 1878540 h 1878540"/>
                <a:gd name="connsiteX7" fmla="*/ 0 w 3829798"/>
                <a:gd name="connsiteY7" fmla="*/ 1565444 h 1878540"/>
                <a:gd name="connsiteX8" fmla="*/ 0 w 3829798"/>
                <a:gd name="connsiteY8" fmla="*/ 313096 h 187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798" h="1878540">
                  <a:moveTo>
                    <a:pt x="0" y="313096"/>
                  </a:moveTo>
                  <a:cubicBezTo>
                    <a:pt x="0" y="140178"/>
                    <a:pt x="140178" y="0"/>
                    <a:pt x="313096" y="0"/>
                  </a:cubicBezTo>
                  <a:lnTo>
                    <a:pt x="3516702" y="0"/>
                  </a:lnTo>
                  <a:cubicBezTo>
                    <a:pt x="3689620" y="0"/>
                    <a:pt x="3829798" y="140178"/>
                    <a:pt x="3829798" y="313096"/>
                  </a:cubicBezTo>
                  <a:lnTo>
                    <a:pt x="3829798" y="1565444"/>
                  </a:lnTo>
                  <a:cubicBezTo>
                    <a:pt x="3829798" y="1738362"/>
                    <a:pt x="3689620" y="1878540"/>
                    <a:pt x="3516702" y="1878540"/>
                  </a:cubicBezTo>
                  <a:lnTo>
                    <a:pt x="313096" y="1878540"/>
                  </a:lnTo>
                  <a:cubicBezTo>
                    <a:pt x="140178" y="1878540"/>
                    <a:pt x="0" y="1738362"/>
                    <a:pt x="0" y="1565444"/>
                  </a:cubicBezTo>
                  <a:lnTo>
                    <a:pt x="0" y="3130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3143" tIns="183143" rIns="183143" bIns="183143" spcCol="1270" anchor="ctr"/>
            <a:lstStyle/>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通信基础设施统筹建设</a:t>
              </a:r>
              <a:endParaRPr lang="en-US" altLang="zh-CN" sz="2400" dirty="0">
                <a:solidFill>
                  <a:schemeClr val="tx1"/>
                </a:solidFill>
                <a:latin typeface="微软雅黑" panose="020B0503020204020204" pitchFamily="34" charset="-122"/>
                <a:ea typeface="微软雅黑" panose="020B0503020204020204" pitchFamily="34" charset="-122"/>
              </a:endParaRPr>
            </a:p>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发展需要</a:t>
              </a:r>
            </a:p>
          </p:txBody>
        </p:sp>
        <p:sp>
          <p:nvSpPr>
            <p:cNvPr id="13" name="任意多边形 12">
              <a:extLst>
                <a:ext uri="{FF2B5EF4-FFF2-40B4-BE49-F238E27FC236}">
                  <a16:creationId xmlns:a16="http://schemas.microsoft.com/office/drawing/2014/main" xmlns="" id="{A52FFFA3-50EC-4B09-9C5E-E61DD21CE4B2}"/>
                </a:ext>
              </a:extLst>
            </p:cNvPr>
            <p:cNvSpPr/>
            <p:nvPr/>
          </p:nvSpPr>
          <p:spPr>
            <a:xfrm>
              <a:off x="6671481" y="3638144"/>
              <a:ext cx="3528266" cy="1879810"/>
            </a:xfrm>
            <a:custGeom>
              <a:avLst/>
              <a:gdLst>
                <a:gd name="connsiteX0" fmla="*/ 0 w 3462600"/>
                <a:gd name="connsiteY0" fmla="*/ 313096 h 1878540"/>
                <a:gd name="connsiteX1" fmla="*/ 313096 w 3462600"/>
                <a:gd name="connsiteY1" fmla="*/ 0 h 1878540"/>
                <a:gd name="connsiteX2" fmla="*/ 3149504 w 3462600"/>
                <a:gd name="connsiteY2" fmla="*/ 0 h 1878540"/>
                <a:gd name="connsiteX3" fmla="*/ 3462600 w 3462600"/>
                <a:gd name="connsiteY3" fmla="*/ 313096 h 1878540"/>
                <a:gd name="connsiteX4" fmla="*/ 3462600 w 3462600"/>
                <a:gd name="connsiteY4" fmla="*/ 1565444 h 1878540"/>
                <a:gd name="connsiteX5" fmla="*/ 3149504 w 3462600"/>
                <a:gd name="connsiteY5" fmla="*/ 1878540 h 1878540"/>
                <a:gd name="connsiteX6" fmla="*/ 313096 w 3462600"/>
                <a:gd name="connsiteY6" fmla="*/ 1878540 h 1878540"/>
                <a:gd name="connsiteX7" fmla="*/ 0 w 3462600"/>
                <a:gd name="connsiteY7" fmla="*/ 1565444 h 1878540"/>
                <a:gd name="connsiteX8" fmla="*/ 0 w 3462600"/>
                <a:gd name="connsiteY8" fmla="*/ 313096 h 187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2600" h="1878540">
                  <a:moveTo>
                    <a:pt x="0" y="313096"/>
                  </a:moveTo>
                  <a:cubicBezTo>
                    <a:pt x="0" y="140178"/>
                    <a:pt x="140178" y="0"/>
                    <a:pt x="313096" y="0"/>
                  </a:cubicBezTo>
                  <a:lnTo>
                    <a:pt x="3149504" y="0"/>
                  </a:lnTo>
                  <a:cubicBezTo>
                    <a:pt x="3322422" y="0"/>
                    <a:pt x="3462600" y="140178"/>
                    <a:pt x="3462600" y="313096"/>
                  </a:cubicBezTo>
                  <a:lnTo>
                    <a:pt x="3462600" y="1565444"/>
                  </a:lnTo>
                  <a:cubicBezTo>
                    <a:pt x="3462600" y="1738362"/>
                    <a:pt x="3322422" y="1878540"/>
                    <a:pt x="3149504" y="1878540"/>
                  </a:cubicBezTo>
                  <a:lnTo>
                    <a:pt x="313096" y="1878540"/>
                  </a:lnTo>
                  <a:cubicBezTo>
                    <a:pt x="140178" y="1878540"/>
                    <a:pt x="0" y="1738362"/>
                    <a:pt x="0" y="1565444"/>
                  </a:cubicBezTo>
                  <a:lnTo>
                    <a:pt x="0" y="3130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3143" tIns="183143" rIns="183143" bIns="183143" spcCol="1270" anchor="ctr"/>
            <a:lstStyle/>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社会资源</a:t>
              </a:r>
              <a:endParaRPr lang="en-US" altLang="zh-CN" sz="2400" dirty="0">
                <a:solidFill>
                  <a:schemeClr val="tx1"/>
                </a:solidFill>
                <a:latin typeface="微软雅黑" panose="020B0503020204020204" pitchFamily="34" charset="-122"/>
                <a:ea typeface="微软雅黑" panose="020B0503020204020204" pitchFamily="34" charset="-122"/>
              </a:endParaRPr>
            </a:p>
            <a:p>
              <a:pPr algn="ct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共建共享的需要</a:t>
              </a:r>
            </a:p>
          </p:txBody>
        </p:sp>
      </p:grpSp>
      <p:sp>
        <p:nvSpPr>
          <p:cNvPr id="17"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62823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a:solidFill>
                  <a:schemeClr val="bg1"/>
                </a:solidFill>
                <a:latin typeface="微软雅黑" panose="020B0503020204020204" pitchFamily="34" charset="-122"/>
                <a:ea typeface="微软雅黑" panose="020B0503020204020204" pitchFamily="34" charset="-122"/>
              </a:rPr>
              <a:t>7</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鲁山县中心城区机房规划效果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00524"/>
            <a:ext cx="7344816" cy="522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231901"/>
            <a:ext cx="7307711" cy="519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330080849"/>
              </p:ext>
            </p:extLst>
          </p:nvPr>
        </p:nvGraphicFramePr>
        <p:xfrm>
          <a:off x="9585043" y="2204864"/>
          <a:ext cx="2304257" cy="1057494"/>
        </p:xfrm>
        <a:graphic>
          <a:graphicData uri="http://schemas.openxmlformats.org/drawingml/2006/table">
            <a:tbl>
              <a:tblPr firstRow="1" bandRow="1">
                <a:tableStyleId>{5C22544A-7EE6-4342-B048-85BDC9FD1C3A}</a:tableStyleId>
              </a:tblPr>
              <a:tblGrid>
                <a:gridCol w="866315"/>
                <a:gridCol w="884068"/>
                <a:gridCol w="553874"/>
              </a:tblGrid>
              <a:tr h="352498">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498">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126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498">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992161876"/>
              </p:ext>
            </p:extLst>
          </p:nvPr>
        </p:nvGraphicFramePr>
        <p:xfrm>
          <a:off x="9567621" y="4149080"/>
          <a:ext cx="2304257" cy="1512170"/>
        </p:xfrm>
        <a:graphic>
          <a:graphicData uri="http://schemas.openxmlformats.org/drawingml/2006/table">
            <a:tbl>
              <a:tblPr firstRow="1" bandRow="1">
                <a:tableStyleId>{5C22544A-7EE6-4342-B048-85BDC9FD1C3A}</a:tableStyleId>
              </a:tblPr>
              <a:tblGrid>
                <a:gridCol w="866315"/>
                <a:gridCol w="884068"/>
                <a:gridCol w="553874"/>
              </a:tblGrid>
              <a:tr h="30243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备注</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43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288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567621" y="1766920"/>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鲁山县</a:t>
            </a:r>
            <a:r>
              <a:rPr lang="zh-CN" altLang="en-US" sz="1400" dirty="0" smtClean="0">
                <a:latin typeface="微软雅黑" panose="020B0503020204020204" pitchFamily="34" charset="-122"/>
                <a:ea typeface="微软雅黑" panose="020B0503020204020204" pitchFamily="34" charset="-122"/>
              </a:rPr>
              <a:t>通信机房现状统计表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552384" y="3717031"/>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鲁山</a:t>
            </a:r>
            <a:r>
              <a:rPr lang="zh-CN" altLang="en-US" sz="1400" dirty="0" smtClean="0">
                <a:latin typeface="微软雅黑" panose="020B0503020204020204" pitchFamily="34" charset="-122"/>
                <a:ea typeface="微软雅黑" panose="020B0503020204020204" pitchFamily="34" charset="-122"/>
              </a:rPr>
              <a:t>县通信机房规划统计表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40</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277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ppt_w</p:attrName>
                                        </p:attrNameLst>
                                      </p:cBhvr>
                                      <p:tavLst>
                                        <p:tav tm="0">
                                          <p:val>
                                            <p:fltVal val="0"/>
                                          </p:val>
                                        </p:tav>
                                        <p:tav tm="100000">
                                          <p:val>
                                            <p:strVal val="#ppt_w"/>
                                          </p:val>
                                        </p:tav>
                                      </p:tavLst>
                                    </p:anim>
                                    <p:anim calcmode="lin" valueType="num">
                                      <p:cBhvr>
                                        <p:cTn id="8" dur="1000" fill="hold"/>
                                        <p:tgtEl>
                                          <p:spTgt spid="20482"/>
                                        </p:tgtEl>
                                        <p:attrNameLst>
                                          <p:attrName>ppt_h</p:attrName>
                                        </p:attrNameLst>
                                      </p:cBhvr>
                                      <p:tavLst>
                                        <p:tav tm="0">
                                          <p:val>
                                            <p:fltVal val="0"/>
                                          </p:val>
                                        </p:tav>
                                        <p:tav tm="100000">
                                          <p:val>
                                            <p:strVal val="#ppt_h"/>
                                          </p:val>
                                        </p:tav>
                                      </p:tavLst>
                                    </p:anim>
                                    <p:anim calcmode="lin" valueType="num">
                                      <p:cBhvr>
                                        <p:cTn id="9" dur="1000" fill="hold"/>
                                        <p:tgtEl>
                                          <p:spTgt spid="20482"/>
                                        </p:tgtEl>
                                        <p:attrNameLst>
                                          <p:attrName>style.rotation</p:attrName>
                                        </p:attrNameLst>
                                      </p:cBhvr>
                                      <p:tavLst>
                                        <p:tav tm="0">
                                          <p:val>
                                            <p:fltVal val="90"/>
                                          </p:val>
                                        </p:tav>
                                        <p:tav tm="100000">
                                          <p:val>
                                            <p:fltVal val="0"/>
                                          </p:val>
                                        </p:tav>
                                      </p:tavLst>
                                    </p:anim>
                                    <p:animEffect transition="in" filter="fade">
                                      <p:cBhvr>
                                        <p:cTn id="10" dur="1000"/>
                                        <p:tgtEl>
                                          <p:spTgt spid="2048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0482"/>
                                        </p:tgtEl>
                                        <p:attrNameLst>
                                          <p:attrName>ppt_w</p:attrName>
                                        </p:attrNameLst>
                                      </p:cBhvr>
                                      <p:tavLst>
                                        <p:tav tm="0">
                                          <p:val>
                                            <p:strVal val="ppt_w"/>
                                          </p:val>
                                        </p:tav>
                                        <p:tav tm="100000">
                                          <p:val>
                                            <p:fltVal val="0"/>
                                          </p:val>
                                        </p:tav>
                                      </p:tavLst>
                                    </p:anim>
                                    <p:anim calcmode="lin" valueType="num">
                                      <p:cBhvr>
                                        <p:cTn id="15" dur="500"/>
                                        <p:tgtEl>
                                          <p:spTgt spid="20482"/>
                                        </p:tgtEl>
                                        <p:attrNameLst>
                                          <p:attrName>ppt_h</p:attrName>
                                        </p:attrNameLst>
                                      </p:cBhvr>
                                      <p:tavLst>
                                        <p:tav tm="0">
                                          <p:val>
                                            <p:strVal val="ppt_h"/>
                                          </p:val>
                                        </p:tav>
                                        <p:tav tm="100000">
                                          <p:val>
                                            <p:fltVal val="0"/>
                                          </p:val>
                                        </p:tav>
                                      </p:tavLst>
                                    </p:anim>
                                    <p:anim calcmode="lin" valueType="num">
                                      <p:cBhvr>
                                        <p:cTn id="16" dur="500"/>
                                        <p:tgtEl>
                                          <p:spTgt spid="20482"/>
                                        </p:tgtEl>
                                        <p:attrNameLst>
                                          <p:attrName>style.rotation</p:attrName>
                                        </p:attrNameLst>
                                      </p:cBhvr>
                                      <p:tavLst>
                                        <p:tav tm="0">
                                          <p:val>
                                            <p:fltVal val="0"/>
                                          </p:val>
                                        </p:tav>
                                        <p:tav tm="100000">
                                          <p:val>
                                            <p:fltVal val="360"/>
                                          </p:val>
                                        </p:tav>
                                      </p:tavLst>
                                    </p:anim>
                                    <p:animEffect transition="out" filter="fade">
                                      <p:cBhvr>
                                        <p:cTn id="17" dur="500"/>
                                        <p:tgtEl>
                                          <p:spTgt spid="20482"/>
                                        </p:tgtEl>
                                      </p:cBhvr>
                                    </p:animEffect>
                                    <p:set>
                                      <p:cBhvr>
                                        <p:cTn id="18" dur="1" fill="hold">
                                          <p:stCondLst>
                                            <p:cond delay="499"/>
                                          </p:stCondLst>
                                        </p:cTn>
                                        <p:tgtEl>
                                          <p:spTgt spid="204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a:solidFill>
                  <a:schemeClr val="bg1"/>
                </a:solidFill>
                <a:latin typeface="微软雅黑" panose="020B0503020204020204" pitchFamily="34" charset="-122"/>
                <a:ea typeface="微软雅黑" panose="020B0503020204020204" pitchFamily="34" charset="-122"/>
              </a:rPr>
              <a:t>8</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叶县</a:t>
            </a:r>
            <a:r>
              <a:rPr lang="zh-CN" altLang="en-US" sz="2000" dirty="0" smtClean="0">
                <a:solidFill>
                  <a:schemeClr val="tx1"/>
                </a:solidFill>
                <a:latin typeface="微软雅黑" panose="020B0503020204020204" pitchFamily="34" charset="-122"/>
                <a:ea typeface="微软雅黑" panose="020B0503020204020204" pitchFamily="34" charset="-122"/>
              </a:rPr>
              <a:t>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9" y="1212040"/>
            <a:ext cx="7150248" cy="50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4" y="1200524"/>
            <a:ext cx="7097294" cy="50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083396033"/>
              </p:ext>
            </p:extLst>
          </p:nvPr>
        </p:nvGraphicFramePr>
        <p:xfrm>
          <a:off x="9552384" y="2060848"/>
          <a:ext cx="2376264" cy="999852"/>
        </p:xfrm>
        <a:graphic>
          <a:graphicData uri="http://schemas.openxmlformats.org/drawingml/2006/table">
            <a:tbl>
              <a:tblPr firstRow="1" bandRow="1">
                <a:tableStyleId>{5C22544A-7EE6-4342-B048-85BDC9FD1C3A}</a:tableStyleId>
              </a:tblPr>
              <a:tblGrid>
                <a:gridCol w="878892"/>
                <a:gridCol w="878892"/>
                <a:gridCol w="618480"/>
              </a:tblGrid>
              <a:tr h="333284">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2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119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284">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619962752"/>
              </p:ext>
            </p:extLst>
          </p:nvPr>
        </p:nvGraphicFramePr>
        <p:xfrm>
          <a:off x="9552384" y="4005064"/>
          <a:ext cx="2376264" cy="1440160"/>
        </p:xfrm>
        <a:graphic>
          <a:graphicData uri="http://schemas.openxmlformats.org/drawingml/2006/table">
            <a:tbl>
              <a:tblPr firstRow="1" bandRow="1">
                <a:tableStyleId>{5C22544A-7EE6-4342-B048-85BDC9FD1C3A}</a:tableStyleId>
              </a:tblPr>
              <a:tblGrid>
                <a:gridCol w="878892"/>
                <a:gridCol w="878892"/>
                <a:gridCol w="618480"/>
              </a:tblGrid>
              <a:tr h="28803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备注</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72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182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96400" y="1628800"/>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叶县</a:t>
            </a:r>
            <a:r>
              <a:rPr lang="zh-CN" altLang="en-US" sz="1400" dirty="0" smtClean="0">
                <a:latin typeface="微软雅黑" panose="020B0503020204020204" pitchFamily="34" charset="-122"/>
                <a:ea typeface="微软雅黑" panose="020B0503020204020204" pitchFamily="34" charset="-122"/>
              </a:rPr>
              <a:t>通信机房现状统计表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96400" y="3573016"/>
            <a:ext cx="21595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smtClean="0">
                <a:latin typeface="微软雅黑" panose="020B0503020204020204" pitchFamily="34" charset="-122"/>
                <a:ea typeface="微软雅黑" panose="020B0503020204020204" pitchFamily="34" charset="-122"/>
              </a:rPr>
              <a:t>叶县通信机房规划统计表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41</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134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ppt_w</p:attrName>
                                        </p:attrNameLst>
                                      </p:cBhvr>
                                      <p:tavLst>
                                        <p:tav tm="0">
                                          <p:val>
                                            <p:fltVal val="0"/>
                                          </p:val>
                                        </p:tav>
                                        <p:tav tm="100000">
                                          <p:val>
                                            <p:strVal val="#ppt_w"/>
                                          </p:val>
                                        </p:tav>
                                      </p:tavLst>
                                    </p:anim>
                                    <p:anim calcmode="lin" valueType="num">
                                      <p:cBhvr>
                                        <p:cTn id="8" dur="1000" fill="hold"/>
                                        <p:tgtEl>
                                          <p:spTgt spid="24578"/>
                                        </p:tgtEl>
                                        <p:attrNameLst>
                                          <p:attrName>ppt_h</p:attrName>
                                        </p:attrNameLst>
                                      </p:cBhvr>
                                      <p:tavLst>
                                        <p:tav tm="0">
                                          <p:val>
                                            <p:fltVal val="0"/>
                                          </p:val>
                                        </p:tav>
                                        <p:tav tm="100000">
                                          <p:val>
                                            <p:strVal val="#ppt_h"/>
                                          </p:val>
                                        </p:tav>
                                      </p:tavLst>
                                    </p:anim>
                                    <p:anim calcmode="lin" valueType="num">
                                      <p:cBhvr>
                                        <p:cTn id="9" dur="1000" fill="hold"/>
                                        <p:tgtEl>
                                          <p:spTgt spid="24578"/>
                                        </p:tgtEl>
                                        <p:attrNameLst>
                                          <p:attrName>style.rotation</p:attrName>
                                        </p:attrNameLst>
                                      </p:cBhvr>
                                      <p:tavLst>
                                        <p:tav tm="0">
                                          <p:val>
                                            <p:fltVal val="90"/>
                                          </p:val>
                                        </p:tav>
                                        <p:tav tm="100000">
                                          <p:val>
                                            <p:fltVal val="0"/>
                                          </p:val>
                                        </p:tav>
                                      </p:tavLst>
                                    </p:anim>
                                    <p:animEffect transition="in" filter="fade">
                                      <p:cBhvr>
                                        <p:cTn id="10" dur="10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4578"/>
                                        </p:tgtEl>
                                        <p:attrNameLst>
                                          <p:attrName>ppt_w</p:attrName>
                                        </p:attrNameLst>
                                      </p:cBhvr>
                                      <p:tavLst>
                                        <p:tav tm="0">
                                          <p:val>
                                            <p:strVal val="ppt_w"/>
                                          </p:val>
                                        </p:tav>
                                        <p:tav tm="100000">
                                          <p:val>
                                            <p:fltVal val="0"/>
                                          </p:val>
                                        </p:tav>
                                      </p:tavLst>
                                    </p:anim>
                                    <p:anim calcmode="lin" valueType="num">
                                      <p:cBhvr>
                                        <p:cTn id="15" dur="500"/>
                                        <p:tgtEl>
                                          <p:spTgt spid="24578"/>
                                        </p:tgtEl>
                                        <p:attrNameLst>
                                          <p:attrName>ppt_h</p:attrName>
                                        </p:attrNameLst>
                                      </p:cBhvr>
                                      <p:tavLst>
                                        <p:tav tm="0">
                                          <p:val>
                                            <p:strVal val="ppt_h"/>
                                          </p:val>
                                        </p:tav>
                                        <p:tav tm="100000">
                                          <p:val>
                                            <p:fltVal val="0"/>
                                          </p:val>
                                        </p:tav>
                                      </p:tavLst>
                                    </p:anim>
                                    <p:anim calcmode="lin" valueType="num">
                                      <p:cBhvr>
                                        <p:cTn id="16" dur="500"/>
                                        <p:tgtEl>
                                          <p:spTgt spid="24578"/>
                                        </p:tgtEl>
                                        <p:attrNameLst>
                                          <p:attrName>style.rotation</p:attrName>
                                        </p:attrNameLst>
                                      </p:cBhvr>
                                      <p:tavLst>
                                        <p:tav tm="0">
                                          <p:val>
                                            <p:fltVal val="0"/>
                                          </p:val>
                                        </p:tav>
                                        <p:tav tm="100000">
                                          <p:val>
                                            <p:fltVal val="360"/>
                                          </p:val>
                                        </p:tav>
                                      </p:tavLst>
                                    </p:anim>
                                    <p:animEffect transition="out" filter="fade">
                                      <p:cBhvr>
                                        <p:cTn id="17" dur="500"/>
                                        <p:tgtEl>
                                          <p:spTgt spid="24578"/>
                                        </p:tgtEl>
                                      </p:cBhvr>
                                    </p:animEffect>
                                    <p:set>
                                      <p:cBhvr>
                                        <p:cTn id="18" dur="1" fill="hold">
                                          <p:stCondLst>
                                            <p:cond delay="499"/>
                                          </p:stCondLst>
                                        </p:cTn>
                                        <p:tgtEl>
                                          <p:spTgt spid="245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a:solidFill>
                  <a:schemeClr val="bg1"/>
                </a:solidFill>
                <a:latin typeface="微软雅黑" panose="020B0503020204020204" pitchFamily="34" charset="-122"/>
                <a:ea typeface="微软雅黑" panose="020B0503020204020204" pitchFamily="34" charset="-122"/>
              </a:rPr>
              <a:t>9</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舞</a:t>
            </a:r>
            <a:r>
              <a:rPr lang="zh-CN" altLang="en-US" sz="2000" dirty="0" smtClean="0">
                <a:solidFill>
                  <a:schemeClr val="tx1"/>
                </a:solidFill>
                <a:latin typeface="微软雅黑" panose="020B0503020204020204" pitchFamily="34" charset="-122"/>
                <a:ea typeface="微软雅黑" panose="020B0503020204020204" pitchFamily="34" charset="-122"/>
              </a:rPr>
              <a:t>钢市中心城区机房规划效果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1200523"/>
            <a:ext cx="7200800" cy="511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1237570"/>
            <a:ext cx="7152116" cy="508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650902468"/>
              </p:ext>
            </p:extLst>
          </p:nvPr>
        </p:nvGraphicFramePr>
        <p:xfrm>
          <a:off x="9408368" y="2238374"/>
          <a:ext cx="2384495" cy="974601"/>
        </p:xfrm>
        <a:graphic>
          <a:graphicData uri="http://schemas.openxmlformats.org/drawingml/2006/table">
            <a:tbl>
              <a:tblPr firstRow="1" bandRow="1">
                <a:tableStyleId>{5C22544A-7EE6-4342-B048-85BDC9FD1C3A}</a:tableStyleId>
              </a:tblPr>
              <a:tblGrid>
                <a:gridCol w="875937"/>
                <a:gridCol w="875937"/>
                <a:gridCol w="632621"/>
              </a:tblGrid>
              <a:tr h="324867">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8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94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原有</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86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94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65128003"/>
              </p:ext>
            </p:extLst>
          </p:nvPr>
        </p:nvGraphicFramePr>
        <p:xfrm>
          <a:off x="9408368" y="3867150"/>
          <a:ext cx="2376263" cy="1578075"/>
        </p:xfrm>
        <a:graphic>
          <a:graphicData uri="http://schemas.openxmlformats.org/drawingml/2006/table">
            <a:tbl>
              <a:tblPr firstRow="1" bandRow="1">
                <a:tableStyleId>{5C22544A-7EE6-4342-B048-85BDC9FD1C3A}</a:tableStyleId>
              </a:tblPr>
              <a:tblGrid>
                <a:gridCol w="872913"/>
                <a:gridCol w="872913"/>
                <a:gridCol w="630437"/>
              </a:tblGrid>
              <a:tr h="31561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61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中心城区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61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61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61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合计</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453760" y="1825079"/>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舞钢</a:t>
            </a:r>
            <a:r>
              <a:rPr lang="zh-CN" altLang="en-US" sz="1400" dirty="0" smtClean="0">
                <a:latin typeface="微软雅黑" panose="020B0503020204020204" pitchFamily="34" charset="-122"/>
                <a:ea typeface="微软雅黑" panose="020B0503020204020204" pitchFamily="34" charset="-122"/>
              </a:rPr>
              <a:t>市通信</a:t>
            </a:r>
            <a:r>
              <a:rPr lang="zh-CN" altLang="en-US" sz="1400" dirty="0">
                <a:latin typeface="微软雅黑" panose="020B0503020204020204" pitchFamily="34" charset="-122"/>
                <a:ea typeface="微软雅黑" panose="020B0503020204020204" pitchFamily="34" charset="-122"/>
              </a:rPr>
              <a:t>机房</a:t>
            </a:r>
            <a:r>
              <a:rPr lang="zh-CN" altLang="en-US" sz="1400" dirty="0" smtClean="0">
                <a:latin typeface="微软雅黑" panose="020B0503020204020204" pitchFamily="34" charset="-122"/>
                <a:ea typeface="微软雅黑" panose="020B0503020204020204" pitchFamily="34" charset="-122"/>
              </a:rPr>
              <a:t>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453760" y="3429000"/>
            <a:ext cx="2365718"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1400" dirty="0" smtClean="0">
                <a:latin typeface="微软雅黑" panose="020B0503020204020204" pitchFamily="34" charset="-122"/>
                <a:ea typeface="微软雅黑" panose="020B0503020204020204" pitchFamily="34" charset="-122"/>
              </a:rPr>
              <a:t>舞钢市通信机房规划统计表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42</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667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fltVal val="0"/>
                                          </p:val>
                                        </p:tav>
                                        <p:tav tm="100000">
                                          <p:val>
                                            <p:strVal val="#ppt_w"/>
                                          </p:val>
                                        </p:tav>
                                      </p:tavLst>
                                    </p:anim>
                                    <p:anim calcmode="lin" valueType="num">
                                      <p:cBhvr>
                                        <p:cTn id="8" dur="1000" fill="hold"/>
                                        <p:tgtEl>
                                          <p:spTgt spid="28674"/>
                                        </p:tgtEl>
                                        <p:attrNameLst>
                                          <p:attrName>ppt_h</p:attrName>
                                        </p:attrNameLst>
                                      </p:cBhvr>
                                      <p:tavLst>
                                        <p:tav tm="0">
                                          <p:val>
                                            <p:fltVal val="0"/>
                                          </p:val>
                                        </p:tav>
                                        <p:tav tm="100000">
                                          <p:val>
                                            <p:strVal val="#ppt_h"/>
                                          </p:val>
                                        </p:tav>
                                      </p:tavLst>
                                    </p:anim>
                                    <p:anim calcmode="lin" valueType="num">
                                      <p:cBhvr>
                                        <p:cTn id="9" dur="1000" fill="hold"/>
                                        <p:tgtEl>
                                          <p:spTgt spid="28674"/>
                                        </p:tgtEl>
                                        <p:attrNameLst>
                                          <p:attrName>style.rotation</p:attrName>
                                        </p:attrNameLst>
                                      </p:cBhvr>
                                      <p:tavLst>
                                        <p:tav tm="0">
                                          <p:val>
                                            <p:fltVal val="90"/>
                                          </p:val>
                                        </p:tav>
                                        <p:tav tm="100000">
                                          <p:val>
                                            <p:fltVal val="0"/>
                                          </p:val>
                                        </p:tav>
                                      </p:tavLst>
                                    </p:anim>
                                    <p:animEffect transition="in" filter="fade">
                                      <p:cBhvr>
                                        <p:cTn id="10" dur="1000"/>
                                        <p:tgtEl>
                                          <p:spTgt spid="2867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28674"/>
                                        </p:tgtEl>
                                        <p:attrNameLst>
                                          <p:attrName>ppt_w</p:attrName>
                                        </p:attrNameLst>
                                      </p:cBhvr>
                                      <p:tavLst>
                                        <p:tav tm="0">
                                          <p:val>
                                            <p:strVal val="ppt_w"/>
                                          </p:val>
                                        </p:tav>
                                        <p:tav tm="100000">
                                          <p:val>
                                            <p:fltVal val="0"/>
                                          </p:val>
                                        </p:tav>
                                      </p:tavLst>
                                    </p:anim>
                                    <p:anim calcmode="lin" valueType="num">
                                      <p:cBhvr>
                                        <p:cTn id="15" dur="500"/>
                                        <p:tgtEl>
                                          <p:spTgt spid="28674"/>
                                        </p:tgtEl>
                                        <p:attrNameLst>
                                          <p:attrName>ppt_h</p:attrName>
                                        </p:attrNameLst>
                                      </p:cBhvr>
                                      <p:tavLst>
                                        <p:tav tm="0">
                                          <p:val>
                                            <p:strVal val="ppt_h"/>
                                          </p:val>
                                        </p:tav>
                                        <p:tav tm="100000">
                                          <p:val>
                                            <p:fltVal val="0"/>
                                          </p:val>
                                        </p:tav>
                                      </p:tavLst>
                                    </p:anim>
                                    <p:anim calcmode="lin" valueType="num">
                                      <p:cBhvr>
                                        <p:cTn id="16" dur="500"/>
                                        <p:tgtEl>
                                          <p:spTgt spid="28674"/>
                                        </p:tgtEl>
                                        <p:attrNameLst>
                                          <p:attrName>style.rotation</p:attrName>
                                        </p:attrNameLst>
                                      </p:cBhvr>
                                      <p:tavLst>
                                        <p:tav tm="0">
                                          <p:val>
                                            <p:fltVal val="0"/>
                                          </p:val>
                                        </p:tav>
                                        <p:tav tm="100000">
                                          <p:val>
                                            <p:fltVal val="360"/>
                                          </p:val>
                                        </p:tav>
                                      </p:tavLst>
                                    </p:anim>
                                    <p:animEffect transition="out" filter="fade">
                                      <p:cBhvr>
                                        <p:cTn id="17" dur="500"/>
                                        <p:tgtEl>
                                          <p:spTgt spid="28674"/>
                                        </p:tgtEl>
                                      </p:cBhvr>
                                    </p:animEffect>
                                    <p:set>
                                      <p:cBhvr>
                                        <p:cTn id="18" dur="1" fill="hold">
                                          <p:stCondLst>
                                            <p:cond delay="499"/>
                                          </p:stCondLst>
                                        </p:cTn>
                                        <p:tgtEl>
                                          <p:spTgt spid="286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配套机房规划（</a:t>
            </a:r>
            <a:r>
              <a:rPr lang="en-US" altLang="zh-CN" sz="2400" b="1" dirty="0" smtClean="0">
                <a:solidFill>
                  <a:schemeClr val="bg1"/>
                </a:solidFill>
                <a:latin typeface="微软雅黑" panose="020B0503020204020204" pitchFamily="34" charset="-122"/>
                <a:ea typeface="微软雅黑" panose="020B0503020204020204" pitchFamily="34" charset="-122"/>
              </a:rPr>
              <a:t>10/10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石龙区</a:t>
            </a:r>
            <a:r>
              <a:rPr lang="zh-CN" altLang="en-US" sz="2000" dirty="0" smtClean="0">
                <a:solidFill>
                  <a:schemeClr val="tx1"/>
                </a:solidFill>
                <a:latin typeface="微软雅黑" panose="020B0503020204020204" pitchFamily="34" charset="-122"/>
                <a:ea typeface="微软雅黑" panose="020B0503020204020204" pitchFamily="34" charset="-122"/>
              </a:rPr>
              <a:t>中心城区机房规划效果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177165"/>
            <a:ext cx="7313492" cy="520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1151902"/>
            <a:ext cx="7297878" cy="522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25647334"/>
              </p:ext>
            </p:extLst>
          </p:nvPr>
        </p:nvGraphicFramePr>
        <p:xfrm>
          <a:off x="9624392" y="2265362"/>
          <a:ext cx="2339101" cy="947613"/>
        </p:xfrm>
        <a:graphic>
          <a:graphicData uri="http://schemas.openxmlformats.org/drawingml/2006/table">
            <a:tbl>
              <a:tblPr firstRow="1" bandRow="1">
                <a:tableStyleId>{5C22544A-7EE6-4342-B048-85BDC9FD1C3A}</a:tableStyleId>
              </a:tblPr>
              <a:tblGrid>
                <a:gridCol w="853456"/>
                <a:gridCol w="853456"/>
                <a:gridCol w="632189"/>
              </a:tblGrid>
              <a:tr h="315871">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数量</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个</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87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原有</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871">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197575155"/>
              </p:ext>
            </p:extLst>
          </p:nvPr>
        </p:nvGraphicFramePr>
        <p:xfrm>
          <a:off x="9612290" y="3933056"/>
          <a:ext cx="2339101" cy="1534595"/>
        </p:xfrm>
        <a:graphic>
          <a:graphicData uri="http://schemas.openxmlformats.org/drawingml/2006/table">
            <a:tbl>
              <a:tblPr firstRow="1" bandRow="1">
                <a:tableStyleId>{5C22544A-7EE6-4342-B048-85BDC9FD1C3A}</a:tableStyleId>
              </a:tblPr>
              <a:tblGrid>
                <a:gridCol w="853456"/>
                <a:gridCol w="853456"/>
                <a:gridCol w="632189"/>
              </a:tblGrid>
              <a:tr h="306919">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91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91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91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919">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148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矩形 26"/>
          <p:cNvSpPr/>
          <p:nvPr/>
        </p:nvSpPr>
        <p:spPr>
          <a:xfrm>
            <a:off x="9624392" y="1844824"/>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a:latin typeface="微软雅黑" panose="020B0503020204020204" pitchFamily="34" charset="-122"/>
                <a:ea typeface="微软雅黑" panose="020B0503020204020204" pitchFamily="34" charset="-122"/>
              </a:rPr>
              <a:t>石龙区</a:t>
            </a:r>
            <a:r>
              <a:rPr lang="zh-CN" altLang="en-US" sz="1400" dirty="0" smtClean="0">
                <a:latin typeface="微软雅黑" panose="020B0503020204020204" pitchFamily="34" charset="-122"/>
                <a:ea typeface="微软雅黑" panose="020B0503020204020204" pitchFamily="34" charset="-122"/>
              </a:rPr>
              <a:t>通信机房现状统计表</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9624392" y="3482831"/>
            <a:ext cx="2339102"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400" dirty="0" smtClean="0">
                <a:latin typeface="微软雅黑" panose="020B0503020204020204" pitchFamily="34" charset="-122"/>
                <a:ea typeface="微软雅黑" panose="020B0503020204020204" pitchFamily="34" charset="-122"/>
              </a:rPr>
              <a:t>石龙区通信机房规划统计表</a:t>
            </a:r>
            <a:endParaRPr lang="zh-CN" altLang="en-US" sz="1400" dirty="0">
              <a:latin typeface="微软雅黑" panose="020B0503020204020204" pitchFamily="34" charset="-122"/>
              <a:ea typeface="微软雅黑" panose="020B0503020204020204" pitchFamily="34" charset="-122"/>
            </a:endParaRPr>
          </a:p>
        </p:txBody>
      </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43</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752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1000" fill="hold"/>
                                        <p:tgtEl>
                                          <p:spTgt spid="32770"/>
                                        </p:tgtEl>
                                        <p:attrNameLst>
                                          <p:attrName>ppt_w</p:attrName>
                                        </p:attrNameLst>
                                      </p:cBhvr>
                                      <p:tavLst>
                                        <p:tav tm="0">
                                          <p:val>
                                            <p:fltVal val="0"/>
                                          </p:val>
                                        </p:tav>
                                        <p:tav tm="100000">
                                          <p:val>
                                            <p:strVal val="#ppt_w"/>
                                          </p:val>
                                        </p:tav>
                                      </p:tavLst>
                                    </p:anim>
                                    <p:anim calcmode="lin" valueType="num">
                                      <p:cBhvr>
                                        <p:cTn id="8" dur="1000" fill="hold"/>
                                        <p:tgtEl>
                                          <p:spTgt spid="32770"/>
                                        </p:tgtEl>
                                        <p:attrNameLst>
                                          <p:attrName>ppt_h</p:attrName>
                                        </p:attrNameLst>
                                      </p:cBhvr>
                                      <p:tavLst>
                                        <p:tav tm="0">
                                          <p:val>
                                            <p:fltVal val="0"/>
                                          </p:val>
                                        </p:tav>
                                        <p:tav tm="100000">
                                          <p:val>
                                            <p:strVal val="#ppt_h"/>
                                          </p:val>
                                        </p:tav>
                                      </p:tavLst>
                                    </p:anim>
                                    <p:anim calcmode="lin" valueType="num">
                                      <p:cBhvr>
                                        <p:cTn id="9" dur="1000" fill="hold"/>
                                        <p:tgtEl>
                                          <p:spTgt spid="32770"/>
                                        </p:tgtEl>
                                        <p:attrNameLst>
                                          <p:attrName>style.rotation</p:attrName>
                                        </p:attrNameLst>
                                      </p:cBhvr>
                                      <p:tavLst>
                                        <p:tav tm="0">
                                          <p:val>
                                            <p:fltVal val="90"/>
                                          </p:val>
                                        </p:tav>
                                        <p:tav tm="100000">
                                          <p:val>
                                            <p:fltVal val="0"/>
                                          </p:val>
                                        </p:tav>
                                      </p:tavLst>
                                    </p:anim>
                                    <p:animEffect transition="in" filter="fade">
                                      <p:cBhvr>
                                        <p:cTn id="10" dur="1000"/>
                                        <p:tgtEl>
                                          <p:spTgt spid="3277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32770"/>
                                        </p:tgtEl>
                                        <p:attrNameLst>
                                          <p:attrName>ppt_w</p:attrName>
                                        </p:attrNameLst>
                                      </p:cBhvr>
                                      <p:tavLst>
                                        <p:tav tm="0">
                                          <p:val>
                                            <p:strVal val="ppt_w"/>
                                          </p:val>
                                        </p:tav>
                                        <p:tav tm="100000">
                                          <p:val>
                                            <p:fltVal val="0"/>
                                          </p:val>
                                        </p:tav>
                                      </p:tavLst>
                                    </p:anim>
                                    <p:anim calcmode="lin" valueType="num">
                                      <p:cBhvr>
                                        <p:cTn id="15" dur="500"/>
                                        <p:tgtEl>
                                          <p:spTgt spid="32770"/>
                                        </p:tgtEl>
                                        <p:attrNameLst>
                                          <p:attrName>ppt_h</p:attrName>
                                        </p:attrNameLst>
                                      </p:cBhvr>
                                      <p:tavLst>
                                        <p:tav tm="0">
                                          <p:val>
                                            <p:strVal val="ppt_h"/>
                                          </p:val>
                                        </p:tav>
                                        <p:tav tm="100000">
                                          <p:val>
                                            <p:fltVal val="0"/>
                                          </p:val>
                                        </p:tav>
                                      </p:tavLst>
                                    </p:anim>
                                    <p:anim calcmode="lin" valueType="num">
                                      <p:cBhvr>
                                        <p:cTn id="16" dur="500"/>
                                        <p:tgtEl>
                                          <p:spTgt spid="32770"/>
                                        </p:tgtEl>
                                        <p:attrNameLst>
                                          <p:attrName>style.rotation</p:attrName>
                                        </p:attrNameLst>
                                      </p:cBhvr>
                                      <p:tavLst>
                                        <p:tav tm="0">
                                          <p:val>
                                            <p:fltVal val="0"/>
                                          </p:val>
                                        </p:tav>
                                        <p:tav tm="100000">
                                          <p:val>
                                            <p:fltVal val="360"/>
                                          </p:val>
                                        </p:tav>
                                      </p:tavLst>
                                    </p:anim>
                                    <p:animEffect transition="out" filter="fade">
                                      <p:cBhvr>
                                        <p:cTn id="17" dur="500"/>
                                        <p:tgtEl>
                                          <p:spTgt spid="32770"/>
                                        </p:tgtEl>
                                      </p:cBhvr>
                                    </p:animEffect>
                                    <p:set>
                                      <p:cBhvr>
                                        <p:cTn id="18" dur="1" fill="hold">
                                          <p:stCondLst>
                                            <p:cond delay="499"/>
                                          </p:stCondLst>
                                        </p:cTn>
                                        <p:tgtEl>
                                          <p:spTgt spid="327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6">
            <a:extLst>
              <a:ext uri="{FF2B5EF4-FFF2-40B4-BE49-F238E27FC236}">
                <a16:creationId xmlns:a16="http://schemas.microsoft.com/office/drawing/2014/main" xmlns="" id="{198D6DC2-F89B-435B-B849-85F121D65E43}"/>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a:t>
            </a:r>
            <a:r>
              <a:rPr lang="zh-CN" altLang="en-US" sz="2400" b="1" dirty="0" smtClean="0">
                <a:solidFill>
                  <a:schemeClr val="bg1"/>
                </a:solidFill>
                <a:latin typeface="微软雅黑" panose="020B0503020204020204" pitchFamily="34" charset="-122"/>
                <a:ea typeface="微软雅黑" panose="020B0503020204020204" pitchFamily="34" charset="-122"/>
              </a:rPr>
              <a:t>规划</a:t>
            </a:r>
            <a:r>
              <a:rPr lang="zh-CN" altLang="en-US" sz="2400" b="1" dirty="0">
                <a:solidFill>
                  <a:schemeClr val="bg1"/>
                </a:solidFill>
                <a:latin typeface="微软雅黑" panose="020B0503020204020204" pitchFamily="34" charset="-122"/>
                <a:ea typeface="微软雅黑" panose="020B0503020204020204" pitchFamily="34" charset="-122"/>
              </a:rPr>
              <a:t>（</a:t>
            </a:r>
            <a:r>
              <a:rPr lang="en-US" altLang="zh-CN" sz="2400" b="1" dirty="0" smtClean="0">
                <a:solidFill>
                  <a:schemeClr val="bg1"/>
                </a:solidFill>
                <a:latin typeface="微软雅黑" panose="020B0503020204020204" pitchFamily="34" charset="-122"/>
                <a:ea typeface="微软雅黑" panose="020B0503020204020204" pitchFamily="34" charset="-122"/>
              </a:rPr>
              <a:t>1/10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08547" name="Line 10">
            <a:extLst>
              <a:ext uri="{FF2B5EF4-FFF2-40B4-BE49-F238E27FC236}">
                <a16:creationId xmlns:a16="http://schemas.microsoft.com/office/drawing/2014/main" xmlns="" id="{BAF74CF4-3C21-4F4B-ABEC-2D5906AE0852}"/>
              </a:ext>
            </a:extLst>
          </p:cNvPr>
          <p:cNvSpPr>
            <a:spLocks noChangeShapeType="1"/>
          </p:cNvSpPr>
          <p:nvPr/>
        </p:nvSpPr>
        <p:spPr bwMode="auto">
          <a:xfrm>
            <a:off x="5713090" y="19014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48" name="Line 249">
            <a:extLst>
              <a:ext uri="{FF2B5EF4-FFF2-40B4-BE49-F238E27FC236}">
                <a16:creationId xmlns:a16="http://schemas.microsoft.com/office/drawing/2014/main" xmlns="" id="{397DEC0E-571F-4306-97FA-1D0198C66FF8}"/>
              </a:ext>
            </a:extLst>
          </p:cNvPr>
          <p:cNvSpPr>
            <a:spLocks noChangeShapeType="1"/>
          </p:cNvSpPr>
          <p:nvPr/>
        </p:nvSpPr>
        <p:spPr bwMode="auto">
          <a:xfrm>
            <a:off x="5713090" y="176496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49" name="Line 874">
            <a:extLst>
              <a:ext uri="{FF2B5EF4-FFF2-40B4-BE49-F238E27FC236}">
                <a16:creationId xmlns:a16="http://schemas.microsoft.com/office/drawing/2014/main" xmlns="" id="{A1FB58F6-D834-4868-98B3-5F5D3AA60F27}"/>
              </a:ext>
            </a:extLst>
          </p:cNvPr>
          <p:cNvSpPr>
            <a:spLocks noChangeShapeType="1"/>
          </p:cNvSpPr>
          <p:nvPr/>
        </p:nvSpPr>
        <p:spPr bwMode="auto">
          <a:xfrm>
            <a:off x="5713090" y="176496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1" name="Line 10">
            <a:extLst>
              <a:ext uri="{FF2B5EF4-FFF2-40B4-BE49-F238E27FC236}">
                <a16:creationId xmlns:a16="http://schemas.microsoft.com/office/drawing/2014/main" xmlns="" id="{E0946194-F159-4480-A977-4CC0D3BD9028}"/>
              </a:ext>
            </a:extLst>
          </p:cNvPr>
          <p:cNvSpPr>
            <a:spLocks noChangeShapeType="1"/>
          </p:cNvSpPr>
          <p:nvPr/>
        </p:nvSpPr>
        <p:spPr bwMode="auto">
          <a:xfrm>
            <a:off x="5713090" y="19014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2" name="Line 249">
            <a:extLst>
              <a:ext uri="{FF2B5EF4-FFF2-40B4-BE49-F238E27FC236}">
                <a16:creationId xmlns:a16="http://schemas.microsoft.com/office/drawing/2014/main" xmlns="" id="{B40B20DE-88B1-40D2-A078-84B30DFED55A}"/>
              </a:ext>
            </a:extLst>
          </p:cNvPr>
          <p:cNvSpPr>
            <a:spLocks noChangeShapeType="1"/>
          </p:cNvSpPr>
          <p:nvPr/>
        </p:nvSpPr>
        <p:spPr bwMode="auto">
          <a:xfrm>
            <a:off x="5713090" y="176496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3" name="Line 874">
            <a:extLst>
              <a:ext uri="{FF2B5EF4-FFF2-40B4-BE49-F238E27FC236}">
                <a16:creationId xmlns:a16="http://schemas.microsoft.com/office/drawing/2014/main" xmlns="" id="{5DCF3363-9542-4AD7-A40C-B84BED1E4ACA}"/>
              </a:ext>
            </a:extLst>
          </p:cNvPr>
          <p:cNvSpPr>
            <a:spLocks noChangeShapeType="1"/>
          </p:cNvSpPr>
          <p:nvPr/>
        </p:nvSpPr>
        <p:spPr bwMode="auto">
          <a:xfrm>
            <a:off x="5713090" y="176496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4" name="Line 10">
            <a:extLst>
              <a:ext uri="{FF2B5EF4-FFF2-40B4-BE49-F238E27FC236}">
                <a16:creationId xmlns:a16="http://schemas.microsoft.com/office/drawing/2014/main" xmlns="" id="{FF9B654A-4675-4584-A2B1-593D038B6A59}"/>
              </a:ext>
            </a:extLst>
          </p:cNvPr>
          <p:cNvSpPr>
            <a:spLocks noChangeShapeType="1"/>
          </p:cNvSpPr>
          <p:nvPr/>
        </p:nvSpPr>
        <p:spPr bwMode="auto">
          <a:xfrm>
            <a:off x="5713090" y="326991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5" name="Line 249">
            <a:extLst>
              <a:ext uri="{FF2B5EF4-FFF2-40B4-BE49-F238E27FC236}">
                <a16:creationId xmlns:a16="http://schemas.microsoft.com/office/drawing/2014/main" xmlns="" id="{DACD08F9-CF3D-4B02-984F-29E499F0E05D}"/>
              </a:ext>
            </a:extLst>
          </p:cNvPr>
          <p:cNvSpPr>
            <a:spLocks noChangeShapeType="1"/>
          </p:cNvSpPr>
          <p:nvPr/>
        </p:nvSpPr>
        <p:spPr bwMode="auto">
          <a:xfrm>
            <a:off x="5713090" y="31333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6" name="Line 874">
            <a:extLst>
              <a:ext uri="{FF2B5EF4-FFF2-40B4-BE49-F238E27FC236}">
                <a16:creationId xmlns:a16="http://schemas.microsoft.com/office/drawing/2014/main" xmlns="" id="{E9AC516F-7B48-410B-B8A7-41EF12807049}"/>
              </a:ext>
            </a:extLst>
          </p:cNvPr>
          <p:cNvSpPr>
            <a:spLocks noChangeShapeType="1"/>
          </p:cNvSpPr>
          <p:nvPr/>
        </p:nvSpPr>
        <p:spPr bwMode="auto">
          <a:xfrm>
            <a:off x="5713090" y="31333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7" name="Line 249">
            <a:extLst>
              <a:ext uri="{FF2B5EF4-FFF2-40B4-BE49-F238E27FC236}">
                <a16:creationId xmlns:a16="http://schemas.microsoft.com/office/drawing/2014/main" xmlns="" id="{B466118D-6C5E-403C-B048-F2C3663E787F}"/>
              </a:ext>
            </a:extLst>
          </p:cNvPr>
          <p:cNvSpPr>
            <a:spLocks noChangeShapeType="1"/>
          </p:cNvSpPr>
          <p:nvPr/>
        </p:nvSpPr>
        <p:spPr bwMode="auto">
          <a:xfrm>
            <a:off x="5713090" y="31333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8558" name="Line 874">
            <a:extLst>
              <a:ext uri="{FF2B5EF4-FFF2-40B4-BE49-F238E27FC236}">
                <a16:creationId xmlns:a16="http://schemas.microsoft.com/office/drawing/2014/main" xmlns="" id="{588D441B-EC40-4A07-A300-6FD9E7E5B56A}"/>
              </a:ext>
            </a:extLst>
          </p:cNvPr>
          <p:cNvSpPr>
            <a:spLocks noChangeShapeType="1"/>
          </p:cNvSpPr>
          <p:nvPr/>
        </p:nvSpPr>
        <p:spPr bwMode="auto">
          <a:xfrm>
            <a:off x="5713090" y="313339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108559" name="组合 1">
            <a:extLst>
              <a:ext uri="{FF2B5EF4-FFF2-40B4-BE49-F238E27FC236}">
                <a16:creationId xmlns:a16="http://schemas.microsoft.com/office/drawing/2014/main" xmlns="" id="{3D0C1C51-4273-45FF-9203-85B687D9205B}"/>
              </a:ext>
            </a:extLst>
          </p:cNvPr>
          <p:cNvGrpSpPr>
            <a:grpSpLocks/>
          </p:cNvGrpSpPr>
          <p:nvPr/>
        </p:nvGrpSpPr>
        <p:grpSpPr bwMode="auto">
          <a:xfrm>
            <a:off x="1125414" y="1683779"/>
            <a:ext cx="4587677" cy="3977469"/>
            <a:chOff x="912191" y="1520518"/>
            <a:chExt cx="4587503" cy="4667771"/>
          </a:xfrm>
        </p:grpSpPr>
        <p:sp>
          <p:nvSpPr>
            <p:cNvPr id="5" name="任意多边形 4">
              <a:extLst>
                <a:ext uri="{FF2B5EF4-FFF2-40B4-BE49-F238E27FC236}">
                  <a16:creationId xmlns:a16="http://schemas.microsoft.com/office/drawing/2014/main" xmlns="" id="{DC10AC74-F001-4D28-8CCB-365E8C22D7F5}"/>
                </a:ext>
              </a:extLst>
            </p:cNvPr>
            <p:cNvSpPr/>
            <p:nvPr/>
          </p:nvSpPr>
          <p:spPr>
            <a:xfrm>
              <a:off x="912191" y="1870533"/>
              <a:ext cx="484169" cy="4061567"/>
            </a:xfrm>
            <a:custGeom>
              <a:avLst/>
              <a:gdLst>
                <a:gd name="connsiteX0" fmla="*/ 0 w 483734"/>
                <a:gd name="connsiteY0" fmla="*/ 0 h 5251450"/>
                <a:gd name="connsiteX1" fmla="*/ 483734 w 483734"/>
                <a:gd name="connsiteY1" fmla="*/ 0 h 5251450"/>
                <a:gd name="connsiteX2" fmla="*/ 483734 w 483734"/>
                <a:gd name="connsiteY2" fmla="*/ 5251450 h 5251450"/>
                <a:gd name="connsiteX3" fmla="*/ 0 w 483734"/>
                <a:gd name="connsiteY3" fmla="*/ 5251450 h 5251450"/>
                <a:gd name="connsiteX4" fmla="*/ 0 w 483734"/>
                <a:gd name="connsiteY4" fmla="*/ 0 h 525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734" h="5251450">
                  <a:moveTo>
                    <a:pt x="0" y="0"/>
                  </a:moveTo>
                  <a:lnTo>
                    <a:pt x="483734" y="0"/>
                  </a:lnTo>
                  <a:lnTo>
                    <a:pt x="483734" y="5251450"/>
                  </a:lnTo>
                  <a:lnTo>
                    <a:pt x="0" y="5251450"/>
                  </a:lnTo>
                  <a:lnTo>
                    <a:pt x="0" y="0"/>
                  </a:lnTo>
                  <a:close/>
                </a:path>
              </a:pathLst>
            </a:custGeom>
          </p:spPr>
          <p:style>
            <a:lnRef idx="2">
              <a:schemeClr val="accent1"/>
            </a:lnRef>
            <a:fillRef idx="1">
              <a:schemeClr val="lt1"/>
            </a:fillRef>
            <a:effectRef idx="0">
              <a:schemeClr val="accent1"/>
            </a:effectRef>
            <a:fontRef idx="minor">
              <a:schemeClr val="dk1"/>
            </a:fontRef>
          </p:style>
          <p:txBody>
            <a:bodyPr tIns="91440" bIns="91440" spcCol="1270"/>
            <a:lstStyle/>
            <a:p>
              <a:pPr defTabSz="1066800" eaLnBrk="1" fontAlgn="auto" hangingPunct="1">
                <a:spcAft>
                  <a:spcPct val="35000"/>
                </a:spcAft>
                <a:defRPr/>
              </a:pPr>
              <a:r>
                <a:rPr lang="zh-CN" altLang="en-US" sz="2400" dirty="0">
                  <a:latin typeface="微软雅黑" panose="020B0503020204020204" pitchFamily="34" charset="-122"/>
                  <a:ea typeface="微软雅黑" panose="020B0503020204020204" pitchFamily="34" charset="-122"/>
                </a:rPr>
                <a:t>基</a:t>
              </a:r>
              <a:r>
                <a:rPr lang="zh-CN" altLang="en-US" sz="2400" dirty="0" smtClean="0">
                  <a:latin typeface="微软雅黑" panose="020B0503020204020204" pitchFamily="34" charset="-122"/>
                  <a:ea typeface="微软雅黑" panose="020B0503020204020204" pitchFamily="34" charset="-122"/>
                </a:rPr>
                <a:t>站配电规划</a:t>
              </a:r>
              <a:r>
                <a:rPr lang="zh-CN" altLang="en-US" sz="2400" dirty="0">
                  <a:latin typeface="微软雅黑" panose="020B0503020204020204" pitchFamily="34" charset="-122"/>
                  <a:ea typeface="微软雅黑" panose="020B0503020204020204" pitchFamily="34" charset="-122"/>
                </a:rPr>
                <a:t>原则</a:t>
              </a:r>
            </a:p>
          </p:txBody>
        </p:sp>
        <p:sp>
          <p:nvSpPr>
            <p:cNvPr id="6" name="任意多边形 5">
              <a:extLst>
                <a:ext uri="{FF2B5EF4-FFF2-40B4-BE49-F238E27FC236}">
                  <a16:creationId xmlns:a16="http://schemas.microsoft.com/office/drawing/2014/main" xmlns="" id="{AC13BD69-0421-4352-AB26-66CFD96E26AF}"/>
                </a:ext>
              </a:extLst>
            </p:cNvPr>
            <p:cNvSpPr/>
            <p:nvPr/>
          </p:nvSpPr>
          <p:spPr>
            <a:xfrm>
              <a:off x="1546970" y="1520518"/>
              <a:ext cx="3952724" cy="941551"/>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1</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在重点区域新增配电柜用来实现“一点配电、多点触动</a:t>
              </a:r>
              <a:r>
                <a:rPr lang="zh-CN" altLang="en-US" dirty="0" smtClean="0">
                  <a:latin typeface="微软雅黑" panose="020B0503020204020204" pitchFamily="34" charset="-122"/>
                  <a:ea typeface="微软雅黑" panose="020B0503020204020204" pitchFamily="34" charset="-122"/>
                </a:rPr>
                <a:t>”</a:t>
              </a:r>
              <a:endParaRPr lang="zh-CN" dirty="0">
                <a:latin typeface="微软雅黑" panose="020B0503020204020204" pitchFamily="34" charset="-122"/>
                <a:ea typeface="微软雅黑" panose="020B0503020204020204" pitchFamily="34" charset="-122"/>
              </a:endParaRPr>
            </a:p>
          </p:txBody>
        </p:sp>
        <p:sp>
          <p:nvSpPr>
            <p:cNvPr id="7" name="直接连接符 6">
              <a:extLst>
                <a:ext uri="{FF2B5EF4-FFF2-40B4-BE49-F238E27FC236}">
                  <a16:creationId xmlns:a16="http://schemas.microsoft.com/office/drawing/2014/main" xmlns="" id="{4D7A174D-1EE8-4C35-993D-71B6D60D5D82}"/>
                </a:ext>
              </a:extLst>
            </p:cNvPr>
            <p:cNvSpPr/>
            <p:nvPr/>
          </p:nvSpPr>
          <p:spPr>
            <a:xfrm>
              <a:off x="1704250" y="2462069"/>
              <a:ext cx="3795444" cy="0"/>
            </a:xfrm>
            <a:prstGeom prst="line">
              <a:avLst/>
            </a:prstGeom>
          </p:spPr>
          <p:style>
            <a:lnRef idx="2">
              <a:schemeClr val="accent1"/>
            </a:lnRef>
            <a:fillRef idx="1">
              <a:schemeClr val="lt1"/>
            </a:fillRef>
            <a:effectRef idx="0">
              <a:schemeClr val="accent1"/>
            </a:effectRef>
            <a:fontRef idx="minor">
              <a:schemeClr val="dk1"/>
            </a:fontRef>
          </p:style>
        </p:sp>
        <p:sp>
          <p:nvSpPr>
            <p:cNvPr id="8" name="任意多边形 7">
              <a:extLst>
                <a:ext uri="{FF2B5EF4-FFF2-40B4-BE49-F238E27FC236}">
                  <a16:creationId xmlns:a16="http://schemas.microsoft.com/office/drawing/2014/main" xmlns="" id="{3691DE21-E5E8-460A-9ADC-60A1C2DC4745}"/>
                </a:ext>
              </a:extLst>
            </p:cNvPr>
            <p:cNvSpPr/>
            <p:nvPr/>
          </p:nvSpPr>
          <p:spPr>
            <a:xfrm>
              <a:off x="1546969" y="2594649"/>
              <a:ext cx="3952725" cy="1557524"/>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2</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根据基站所处自然环境、场景，以及用电功率等分析，制定出各种供电方案，必将体现出基站供电系统方案的</a:t>
              </a:r>
              <a:r>
                <a:rPr lang="zh-CN" altLang="en-US" dirty="0" smtClean="0">
                  <a:latin typeface="微软雅黑" panose="020B0503020204020204" pitchFamily="34" charset="-122"/>
                  <a:ea typeface="微软雅黑" panose="020B0503020204020204" pitchFamily="34" charset="-122"/>
                </a:rPr>
                <a:t>多样性</a:t>
              </a:r>
              <a:endParaRPr lang="zh-CN" dirty="0">
                <a:latin typeface="微软雅黑" panose="020B0503020204020204" pitchFamily="34" charset="-122"/>
                <a:ea typeface="微软雅黑" panose="020B0503020204020204" pitchFamily="34" charset="-122"/>
              </a:endParaRPr>
            </a:p>
          </p:txBody>
        </p:sp>
        <p:sp>
          <p:nvSpPr>
            <p:cNvPr id="10" name="任意多边形 9">
              <a:extLst>
                <a:ext uri="{FF2B5EF4-FFF2-40B4-BE49-F238E27FC236}">
                  <a16:creationId xmlns:a16="http://schemas.microsoft.com/office/drawing/2014/main" xmlns="" id="{0D6AEB49-93E5-4127-85CD-99235148E5C5}"/>
                </a:ext>
              </a:extLst>
            </p:cNvPr>
            <p:cNvSpPr/>
            <p:nvPr/>
          </p:nvSpPr>
          <p:spPr>
            <a:xfrm>
              <a:off x="1546970" y="4275827"/>
              <a:ext cx="3952724" cy="890409"/>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3</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配电设施应选择节能环保的新技术，对环境影响尽量少的造成</a:t>
              </a:r>
              <a:r>
                <a:rPr lang="zh-CN" altLang="en-US" dirty="0" smtClean="0">
                  <a:latin typeface="微软雅黑" panose="020B0503020204020204" pitchFamily="34" charset="-122"/>
                  <a:ea typeface="微软雅黑" panose="020B0503020204020204" pitchFamily="34" charset="-122"/>
                </a:rPr>
                <a:t>影响</a:t>
              </a:r>
              <a:endParaRPr lang="zh-CN" dirty="0">
                <a:latin typeface="微软雅黑" panose="020B0503020204020204" pitchFamily="34" charset="-122"/>
                <a:ea typeface="微软雅黑" panose="020B0503020204020204" pitchFamily="34" charset="-122"/>
              </a:endParaRPr>
            </a:p>
          </p:txBody>
        </p:sp>
        <p:sp>
          <p:nvSpPr>
            <p:cNvPr id="25" name="任意多边形 24">
              <a:extLst>
                <a:ext uri="{FF2B5EF4-FFF2-40B4-BE49-F238E27FC236}">
                  <a16:creationId xmlns:a16="http://schemas.microsoft.com/office/drawing/2014/main" xmlns="" id="{5E26D9C2-DF31-442F-A93C-F8E8E369486E}"/>
                </a:ext>
              </a:extLst>
            </p:cNvPr>
            <p:cNvSpPr/>
            <p:nvPr/>
          </p:nvSpPr>
          <p:spPr>
            <a:xfrm>
              <a:off x="1546969" y="5335246"/>
              <a:ext cx="3952725" cy="853043"/>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4</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采用物联网和</a:t>
              </a:r>
              <a:r>
                <a:rPr lang="en-US" altLang="zh-CN" dirty="0">
                  <a:latin typeface="微软雅黑" panose="020B0503020204020204" pitchFamily="34" charset="-122"/>
                  <a:ea typeface="微软雅黑" panose="020B0503020204020204" pitchFamily="34" charset="-122"/>
                </a:rPr>
                <a:t>5G</a:t>
              </a:r>
              <a:r>
                <a:rPr lang="zh-CN" altLang="en-US" dirty="0">
                  <a:latin typeface="微软雅黑" panose="020B0503020204020204" pitchFamily="34" charset="-122"/>
                  <a:ea typeface="微软雅黑" panose="020B0503020204020204" pitchFamily="34" charset="-122"/>
                </a:rPr>
                <a:t>等新技术，降低维护难度，降耗增</a:t>
              </a:r>
              <a:r>
                <a:rPr lang="zh-CN" altLang="en-US" dirty="0" smtClean="0">
                  <a:latin typeface="微软雅黑" panose="020B0503020204020204" pitchFamily="34" charset="-122"/>
                  <a:ea typeface="微软雅黑" panose="020B0503020204020204" pitchFamily="34" charset="-122"/>
                </a:rPr>
                <a:t>效</a:t>
              </a:r>
              <a:endParaRPr lang="zh-CN" dirty="0">
                <a:latin typeface="微软雅黑" panose="020B0503020204020204" pitchFamily="34" charset="-122"/>
                <a:ea typeface="微软雅黑" panose="020B0503020204020204" pitchFamily="34" charset="-122"/>
              </a:endParaRPr>
            </a:p>
          </p:txBody>
        </p:sp>
      </p:grpSp>
      <p:sp>
        <p:nvSpPr>
          <p:cNvPr id="35" name="Line 10">
            <a:extLst>
              <a:ext uri="{FF2B5EF4-FFF2-40B4-BE49-F238E27FC236}">
                <a16:creationId xmlns:a16="http://schemas.microsoft.com/office/drawing/2014/main" xmlns="" id="{BAF74CF4-3C21-4F4B-ABEC-2D5906AE0852}"/>
              </a:ext>
            </a:extLst>
          </p:cNvPr>
          <p:cNvSpPr>
            <a:spLocks noChangeShapeType="1"/>
          </p:cNvSpPr>
          <p:nvPr/>
        </p:nvSpPr>
        <p:spPr bwMode="auto">
          <a:xfrm>
            <a:off x="11064552" y="18874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 name="Line 249">
            <a:extLst>
              <a:ext uri="{FF2B5EF4-FFF2-40B4-BE49-F238E27FC236}">
                <a16:creationId xmlns:a16="http://schemas.microsoft.com/office/drawing/2014/main" xmlns="" id="{397DEC0E-571F-4306-97FA-1D0198C66FF8}"/>
              </a:ext>
            </a:extLst>
          </p:cNvPr>
          <p:cNvSpPr>
            <a:spLocks noChangeShapeType="1"/>
          </p:cNvSpPr>
          <p:nvPr/>
        </p:nvSpPr>
        <p:spPr bwMode="auto">
          <a:xfrm>
            <a:off x="11064552" y="1750876"/>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7" name="Line 874">
            <a:extLst>
              <a:ext uri="{FF2B5EF4-FFF2-40B4-BE49-F238E27FC236}">
                <a16:creationId xmlns:a16="http://schemas.microsoft.com/office/drawing/2014/main" xmlns="" id="{A1FB58F6-D834-4868-98B3-5F5D3AA60F27}"/>
              </a:ext>
            </a:extLst>
          </p:cNvPr>
          <p:cNvSpPr>
            <a:spLocks noChangeShapeType="1"/>
          </p:cNvSpPr>
          <p:nvPr/>
        </p:nvSpPr>
        <p:spPr bwMode="auto">
          <a:xfrm>
            <a:off x="11064552" y="1750876"/>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9" name="Line 10">
            <a:extLst>
              <a:ext uri="{FF2B5EF4-FFF2-40B4-BE49-F238E27FC236}">
                <a16:creationId xmlns:a16="http://schemas.microsoft.com/office/drawing/2014/main" xmlns="" id="{E0946194-F159-4480-A977-4CC0D3BD9028}"/>
              </a:ext>
            </a:extLst>
          </p:cNvPr>
          <p:cNvSpPr>
            <a:spLocks noChangeShapeType="1"/>
          </p:cNvSpPr>
          <p:nvPr/>
        </p:nvSpPr>
        <p:spPr bwMode="auto">
          <a:xfrm>
            <a:off x="11064552" y="18874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Line 249">
            <a:extLst>
              <a:ext uri="{FF2B5EF4-FFF2-40B4-BE49-F238E27FC236}">
                <a16:creationId xmlns:a16="http://schemas.microsoft.com/office/drawing/2014/main" xmlns="" id="{B40B20DE-88B1-40D2-A078-84B30DFED55A}"/>
              </a:ext>
            </a:extLst>
          </p:cNvPr>
          <p:cNvSpPr>
            <a:spLocks noChangeShapeType="1"/>
          </p:cNvSpPr>
          <p:nvPr/>
        </p:nvSpPr>
        <p:spPr bwMode="auto">
          <a:xfrm>
            <a:off x="11064552" y="1750876"/>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1" name="Line 874">
            <a:extLst>
              <a:ext uri="{FF2B5EF4-FFF2-40B4-BE49-F238E27FC236}">
                <a16:creationId xmlns:a16="http://schemas.microsoft.com/office/drawing/2014/main" xmlns="" id="{5DCF3363-9542-4AD7-A40C-B84BED1E4ACA}"/>
              </a:ext>
            </a:extLst>
          </p:cNvPr>
          <p:cNvSpPr>
            <a:spLocks noChangeShapeType="1"/>
          </p:cNvSpPr>
          <p:nvPr/>
        </p:nvSpPr>
        <p:spPr bwMode="auto">
          <a:xfrm>
            <a:off x="11064552" y="1750876"/>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 name="Line 10">
            <a:extLst>
              <a:ext uri="{FF2B5EF4-FFF2-40B4-BE49-F238E27FC236}">
                <a16:creationId xmlns:a16="http://schemas.microsoft.com/office/drawing/2014/main" xmlns="" id="{FF9B654A-4675-4584-A2B1-593D038B6A59}"/>
              </a:ext>
            </a:extLst>
          </p:cNvPr>
          <p:cNvSpPr>
            <a:spLocks noChangeShapeType="1"/>
          </p:cNvSpPr>
          <p:nvPr/>
        </p:nvSpPr>
        <p:spPr bwMode="auto">
          <a:xfrm>
            <a:off x="11064552" y="3255826"/>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 name="Line 249">
            <a:extLst>
              <a:ext uri="{FF2B5EF4-FFF2-40B4-BE49-F238E27FC236}">
                <a16:creationId xmlns:a16="http://schemas.microsoft.com/office/drawing/2014/main" xmlns="" id="{DACD08F9-CF3D-4B02-984F-29E499F0E05D}"/>
              </a:ext>
            </a:extLst>
          </p:cNvPr>
          <p:cNvSpPr>
            <a:spLocks noChangeShapeType="1"/>
          </p:cNvSpPr>
          <p:nvPr/>
        </p:nvSpPr>
        <p:spPr bwMode="auto">
          <a:xfrm>
            <a:off x="11064552" y="31193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4" name="Line 874">
            <a:extLst>
              <a:ext uri="{FF2B5EF4-FFF2-40B4-BE49-F238E27FC236}">
                <a16:creationId xmlns:a16="http://schemas.microsoft.com/office/drawing/2014/main" xmlns="" id="{E9AC516F-7B48-410B-B8A7-41EF12807049}"/>
              </a:ext>
            </a:extLst>
          </p:cNvPr>
          <p:cNvSpPr>
            <a:spLocks noChangeShapeType="1"/>
          </p:cNvSpPr>
          <p:nvPr/>
        </p:nvSpPr>
        <p:spPr bwMode="auto">
          <a:xfrm>
            <a:off x="11064552" y="31193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5" name="Line 249">
            <a:extLst>
              <a:ext uri="{FF2B5EF4-FFF2-40B4-BE49-F238E27FC236}">
                <a16:creationId xmlns:a16="http://schemas.microsoft.com/office/drawing/2014/main" xmlns="" id="{B466118D-6C5E-403C-B048-F2C3663E787F}"/>
              </a:ext>
            </a:extLst>
          </p:cNvPr>
          <p:cNvSpPr>
            <a:spLocks noChangeShapeType="1"/>
          </p:cNvSpPr>
          <p:nvPr/>
        </p:nvSpPr>
        <p:spPr bwMode="auto">
          <a:xfrm>
            <a:off x="11064552" y="31193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6" name="Line 874">
            <a:extLst>
              <a:ext uri="{FF2B5EF4-FFF2-40B4-BE49-F238E27FC236}">
                <a16:creationId xmlns:a16="http://schemas.microsoft.com/office/drawing/2014/main" xmlns="" id="{588D441B-EC40-4A07-A300-6FD9E7E5B56A}"/>
              </a:ext>
            </a:extLst>
          </p:cNvPr>
          <p:cNvSpPr>
            <a:spLocks noChangeShapeType="1"/>
          </p:cNvSpPr>
          <p:nvPr/>
        </p:nvSpPr>
        <p:spPr bwMode="auto">
          <a:xfrm>
            <a:off x="11064552" y="3119301"/>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7" name="组合 1">
            <a:extLst>
              <a:ext uri="{FF2B5EF4-FFF2-40B4-BE49-F238E27FC236}">
                <a16:creationId xmlns:a16="http://schemas.microsoft.com/office/drawing/2014/main" xmlns="" id="{3D0C1C51-4273-45FF-9203-85B687D9205B}"/>
              </a:ext>
            </a:extLst>
          </p:cNvPr>
          <p:cNvGrpSpPr>
            <a:grpSpLocks/>
          </p:cNvGrpSpPr>
          <p:nvPr/>
        </p:nvGrpSpPr>
        <p:grpSpPr bwMode="auto">
          <a:xfrm>
            <a:off x="6454006" y="1982031"/>
            <a:ext cx="4576417" cy="3374820"/>
            <a:chOff x="923451" y="1807638"/>
            <a:chExt cx="4576243" cy="3374814"/>
          </a:xfrm>
        </p:grpSpPr>
        <p:sp>
          <p:nvSpPr>
            <p:cNvPr id="48" name="任意多边形 47">
              <a:extLst>
                <a:ext uri="{FF2B5EF4-FFF2-40B4-BE49-F238E27FC236}">
                  <a16:creationId xmlns:a16="http://schemas.microsoft.com/office/drawing/2014/main" xmlns="" id="{DC10AC74-F001-4D28-8CCB-365E8C22D7F5}"/>
                </a:ext>
              </a:extLst>
            </p:cNvPr>
            <p:cNvSpPr/>
            <p:nvPr/>
          </p:nvSpPr>
          <p:spPr>
            <a:xfrm>
              <a:off x="923451" y="1807638"/>
              <a:ext cx="484169" cy="3374814"/>
            </a:xfrm>
            <a:custGeom>
              <a:avLst/>
              <a:gdLst>
                <a:gd name="connsiteX0" fmla="*/ 0 w 483734"/>
                <a:gd name="connsiteY0" fmla="*/ 0 h 5251450"/>
                <a:gd name="connsiteX1" fmla="*/ 483734 w 483734"/>
                <a:gd name="connsiteY1" fmla="*/ 0 h 5251450"/>
                <a:gd name="connsiteX2" fmla="*/ 483734 w 483734"/>
                <a:gd name="connsiteY2" fmla="*/ 5251450 h 5251450"/>
                <a:gd name="connsiteX3" fmla="*/ 0 w 483734"/>
                <a:gd name="connsiteY3" fmla="*/ 5251450 h 5251450"/>
                <a:gd name="connsiteX4" fmla="*/ 0 w 483734"/>
                <a:gd name="connsiteY4" fmla="*/ 0 h 525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734" h="5251450">
                  <a:moveTo>
                    <a:pt x="0" y="0"/>
                  </a:moveTo>
                  <a:lnTo>
                    <a:pt x="483734" y="0"/>
                  </a:lnTo>
                  <a:lnTo>
                    <a:pt x="483734" y="5251450"/>
                  </a:lnTo>
                  <a:lnTo>
                    <a:pt x="0" y="5251450"/>
                  </a:lnTo>
                  <a:lnTo>
                    <a:pt x="0" y="0"/>
                  </a:lnTo>
                  <a:close/>
                </a:path>
              </a:pathLst>
            </a:custGeom>
          </p:spPr>
          <p:style>
            <a:lnRef idx="2">
              <a:schemeClr val="accent1"/>
            </a:lnRef>
            <a:fillRef idx="1">
              <a:schemeClr val="lt1"/>
            </a:fillRef>
            <a:effectRef idx="0">
              <a:schemeClr val="accent1"/>
            </a:effectRef>
            <a:fontRef idx="minor">
              <a:schemeClr val="dk1"/>
            </a:fontRef>
          </p:style>
          <p:txBody>
            <a:bodyPr tIns="91440" bIns="91440" spcCol="1270"/>
            <a:lstStyle/>
            <a:p>
              <a:pPr defTabSz="1066800" eaLnBrk="1" fontAlgn="auto" hangingPunct="1">
                <a:spcAft>
                  <a:spcPct val="35000"/>
                </a:spcAft>
                <a:defRPr/>
              </a:pPr>
              <a:r>
                <a:rPr lang="zh-CN" altLang="en-US" sz="2400" dirty="0">
                  <a:latin typeface="微软雅黑" panose="020B0503020204020204" pitchFamily="34" charset="-122"/>
                  <a:ea typeface="微软雅黑" panose="020B0503020204020204" pitchFamily="34" charset="-122"/>
                </a:rPr>
                <a:t>基</a:t>
              </a:r>
              <a:r>
                <a:rPr lang="zh-CN" altLang="en-US" sz="2400" dirty="0" smtClean="0">
                  <a:latin typeface="微软雅黑" panose="020B0503020204020204" pitchFamily="34" charset="-122"/>
                  <a:ea typeface="微软雅黑" panose="020B0503020204020204" pitchFamily="34" charset="-122"/>
                </a:rPr>
                <a:t>站配电规划思路</a:t>
              </a:r>
              <a:endParaRPr lang="zh-CN" altLang="en-US" sz="2400" dirty="0">
                <a:latin typeface="微软雅黑" panose="020B0503020204020204" pitchFamily="34" charset="-122"/>
                <a:ea typeface="微软雅黑" panose="020B0503020204020204" pitchFamily="34" charset="-122"/>
              </a:endParaRPr>
            </a:p>
          </p:txBody>
        </p:sp>
        <p:sp>
          <p:nvSpPr>
            <p:cNvPr id="49" name="任意多边形 48">
              <a:extLst>
                <a:ext uri="{FF2B5EF4-FFF2-40B4-BE49-F238E27FC236}">
                  <a16:creationId xmlns:a16="http://schemas.microsoft.com/office/drawing/2014/main" xmlns="" id="{AC13BD69-0421-4352-AB26-66CFD96E26AF}"/>
                </a:ext>
              </a:extLst>
            </p:cNvPr>
            <p:cNvSpPr/>
            <p:nvPr/>
          </p:nvSpPr>
          <p:spPr>
            <a:xfrm>
              <a:off x="1546970" y="2184814"/>
              <a:ext cx="3918595" cy="709751"/>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1</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广覆盖与深度覆盖相结合，重点区域深度</a:t>
              </a:r>
              <a:r>
                <a:rPr lang="zh-CN" altLang="en-US" dirty="0" smtClean="0">
                  <a:latin typeface="微软雅黑" panose="020B0503020204020204" pitchFamily="34" charset="-122"/>
                  <a:ea typeface="微软雅黑" panose="020B0503020204020204" pitchFamily="34" charset="-122"/>
                </a:rPr>
                <a:t>覆盖</a:t>
              </a:r>
              <a:endParaRPr lang="zh-CN" dirty="0">
                <a:latin typeface="微软雅黑" panose="020B0503020204020204" pitchFamily="34" charset="-122"/>
                <a:ea typeface="微软雅黑" panose="020B0503020204020204" pitchFamily="34" charset="-122"/>
              </a:endParaRPr>
            </a:p>
          </p:txBody>
        </p:sp>
        <p:sp>
          <p:nvSpPr>
            <p:cNvPr id="51" name="任意多边形 50">
              <a:extLst>
                <a:ext uri="{FF2B5EF4-FFF2-40B4-BE49-F238E27FC236}">
                  <a16:creationId xmlns:a16="http://schemas.microsoft.com/office/drawing/2014/main" xmlns="" id="{3691DE21-E5E8-460A-9ADC-60A1C2DC4745}"/>
                </a:ext>
              </a:extLst>
            </p:cNvPr>
            <p:cNvSpPr/>
            <p:nvPr/>
          </p:nvSpPr>
          <p:spPr>
            <a:xfrm>
              <a:off x="1546969" y="3077230"/>
              <a:ext cx="3952725" cy="1041469"/>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2</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对辖区人口密度较高、商业、高校、医院、行政事业单位集中区域，建设部署配电</a:t>
              </a:r>
              <a:r>
                <a:rPr lang="zh-CN" altLang="en-US" dirty="0" smtClean="0">
                  <a:latin typeface="微软雅黑" panose="020B0503020204020204" pitchFamily="34" charset="-122"/>
                  <a:ea typeface="微软雅黑" panose="020B0503020204020204" pitchFamily="34" charset="-122"/>
                </a:rPr>
                <a:t>设施</a:t>
              </a:r>
              <a:endParaRPr lang="zh-CN" dirty="0">
                <a:latin typeface="微软雅黑" panose="020B0503020204020204" pitchFamily="34" charset="-122"/>
                <a:ea typeface="微软雅黑" panose="020B0503020204020204" pitchFamily="34" charset="-122"/>
              </a:endParaRPr>
            </a:p>
          </p:txBody>
        </p:sp>
        <p:sp>
          <p:nvSpPr>
            <p:cNvPr id="53" name="任意多边形 52">
              <a:extLst>
                <a:ext uri="{FF2B5EF4-FFF2-40B4-BE49-F238E27FC236}">
                  <a16:creationId xmlns:a16="http://schemas.microsoft.com/office/drawing/2014/main" xmlns="" id="{0D6AEB49-93E5-4127-85CD-99235148E5C5}"/>
                </a:ext>
              </a:extLst>
            </p:cNvPr>
            <p:cNvSpPr/>
            <p:nvPr/>
          </p:nvSpPr>
          <p:spPr>
            <a:xfrm>
              <a:off x="1546970" y="4276804"/>
              <a:ext cx="3918595" cy="561974"/>
            </a:xfrm>
            <a:custGeom>
              <a:avLst/>
              <a:gdLst>
                <a:gd name="connsiteX0" fmla="*/ 0 w 9743980"/>
                <a:gd name="connsiteY0" fmla="*/ 0 h 561363"/>
                <a:gd name="connsiteX1" fmla="*/ 9743980 w 9743980"/>
                <a:gd name="connsiteY1" fmla="*/ 0 h 561363"/>
                <a:gd name="connsiteX2" fmla="*/ 9743980 w 9743980"/>
                <a:gd name="connsiteY2" fmla="*/ 561363 h 561363"/>
                <a:gd name="connsiteX3" fmla="*/ 0 w 9743980"/>
                <a:gd name="connsiteY3" fmla="*/ 561363 h 561363"/>
                <a:gd name="connsiteX4" fmla="*/ 0 w 9743980"/>
                <a:gd name="connsiteY4" fmla="*/ 0 h 56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980" h="561363">
                  <a:moveTo>
                    <a:pt x="0" y="0"/>
                  </a:moveTo>
                  <a:lnTo>
                    <a:pt x="9743980" y="0"/>
                  </a:lnTo>
                  <a:lnTo>
                    <a:pt x="9743980" y="561363"/>
                  </a:lnTo>
                  <a:lnTo>
                    <a:pt x="0" y="561363"/>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spcAft>
                  <a:spcPct val="35000"/>
                </a:spcAft>
                <a:defRPr/>
              </a:pPr>
              <a:r>
                <a:rPr lang="zh-CN" dirty="0">
                  <a:latin typeface="微软雅黑" panose="020B0503020204020204" pitchFamily="34" charset="-122"/>
                  <a:ea typeface="微软雅黑" panose="020B0503020204020204" pitchFamily="34" charset="-122"/>
                </a:rPr>
                <a:t>（</a:t>
              </a:r>
              <a:r>
                <a:rPr lang="en-US" dirty="0">
                  <a:latin typeface="微软雅黑" panose="020B0503020204020204" pitchFamily="34" charset="-122"/>
                  <a:ea typeface="微软雅黑" panose="020B0503020204020204" pitchFamily="34" charset="-122"/>
                </a:rPr>
                <a:t>3</a:t>
              </a:r>
              <a:r>
                <a:rPr 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充分利用公司站址</a:t>
              </a:r>
              <a:r>
                <a:rPr lang="zh-CN" altLang="en-US" dirty="0" smtClean="0">
                  <a:latin typeface="微软雅黑" panose="020B0503020204020204" pitchFamily="34" charset="-122"/>
                  <a:ea typeface="微软雅黑" panose="020B0503020204020204" pitchFamily="34" charset="-122"/>
                </a:rPr>
                <a:t>资源</a:t>
              </a:r>
              <a:endParaRPr lang="zh-CN" dirty="0">
                <a:latin typeface="微软雅黑" panose="020B0503020204020204" pitchFamily="34" charset="-122"/>
                <a:ea typeface="微软雅黑" panose="020B0503020204020204" pitchFamily="34" charset="-122"/>
              </a:endParaRPr>
            </a:p>
          </p:txBody>
        </p:sp>
      </p:grpSp>
      <p:sp>
        <p:nvSpPr>
          <p:cNvPr id="38"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44</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6">
            <a:extLst>
              <a:ext uri="{FF2B5EF4-FFF2-40B4-BE49-F238E27FC236}">
                <a16:creationId xmlns:a16="http://schemas.microsoft.com/office/drawing/2014/main" xmlns="" id="{FA30C4F6-A5E8-4EF6-8EE9-AD7BAE6D34B4}"/>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2/10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25" name="任意多边形 12">
            <a:extLst>
              <a:ext uri="{FF2B5EF4-FFF2-40B4-BE49-F238E27FC236}">
                <a16:creationId xmlns:a16="http://schemas.microsoft.com/office/drawing/2014/main" xmlns="" id="{1FA76488-D379-46F1-8367-3A039DCCCB14}"/>
              </a:ext>
            </a:extLst>
          </p:cNvPr>
          <p:cNvSpPr/>
          <p:nvPr/>
        </p:nvSpPr>
        <p:spPr bwMode="auto">
          <a:xfrm>
            <a:off x="550415" y="1124744"/>
            <a:ext cx="11018193" cy="1872208"/>
          </a:xfrm>
          <a:custGeom>
            <a:avLst/>
            <a:gdLst>
              <a:gd name="connsiteX0" fmla="*/ 0 w 6121250"/>
              <a:gd name="connsiteY0" fmla="*/ 0 h 746222"/>
              <a:gd name="connsiteX1" fmla="*/ 6121250 w 6121250"/>
              <a:gd name="connsiteY1" fmla="*/ 0 h 746222"/>
              <a:gd name="connsiteX2" fmla="*/ 6121250 w 6121250"/>
              <a:gd name="connsiteY2" fmla="*/ 746222 h 746222"/>
              <a:gd name="connsiteX3" fmla="*/ 0 w 6121250"/>
              <a:gd name="connsiteY3" fmla="*/ 746222 h 746222"/>
              <a:gd name="connsiteX4" fmla="*/ 0 w 6121250"/>
              <a:gd name="connsiteY4" fmla="*/ 0 h 7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250" h="746222">
                <a:moveTo>
                  <a:pt x="0" y="0"/>
                </a:moveTo>
                <a:lnTo>
                  <a:pt x="6121250" y="0"/>
                </a:lnTo>
                <a:lnTo>
                  <a:pt x="6121250" y="746222"/>
                </a:lnTo>
                <a:lnTo>
                  <a:pt x="0" y="746222"/>
                </a:lnTo>
                <a:lnTo>
                  <a:pt x="0" y="0"/>
                </a:lnTo>
                <a:close/>
              </a:path>
            </a:pathLst>
          </a:custGeom>
        </p:spPr>
        <p:style>
          <a:lnRef idx="2">
            <a:schemeClr val="accent1"/>
          </a:lnRef>
          <a:fillRef idx="1">
            <a:schemeClr val="lt1"/>
          </a:fillRef>
          <a:effectRef idx="0">
            <a:schemeClr val="accent1"/>
          </a:effectRef>
          <a:fontRef idx="minor">
            <a:schemeClr val="dk1"/>
          </a:fontRef>
        </p:style>
        <p:txBody>
          <a:bodyPr lIns="68580" tIns="68580" rIns="68580" bIns="68580" spcCol="1270"/>
          <a:lstStyle/>
          <a:p>
            <a:pPr defTabSz="800100" eaLnBrk="1" fontAlgn="auto" hangingPunct="1">
              <a:lnSpc>
                <a:spcPct val="150000"/>
              </a:lnSpc>
              <a:spcAft>
                <a:spcPct val="35000"/>
              </a:spcAft>
              <a:defRPr/>
            </a:pPr>
            <a:r>
              <a:rPr lang="zh-CN" altLang="en-US" dirty="0">
                <a:latin typeface="微软雅黑" panose="020B0503020204020204" pitchFamily="34" charset="-122"/>
                <a:ea typeface="微软雅黑" panose="020B0503020204020204" pitchFamily="34" charset="-122"/>
              </a:rPr>
              <a:t>基站配电规划方案：</a:t>
            </a:r>
          </a:p>
          <a:p>
            <a:pPr defTabSz="800100" eaLnBrk="1" fontAlgn="auto" hangingPunct="1">
              <a:lnSpc>
                <a:spcPct val="150000"/>
              </a:lnSpc>
              <a:spcAft>
                <a:spcPct val="35000"/>
              </a:spcAft>
              <a:defRPr/>
            </a:pPr>
            <a:r>
              <a:rPr lang="zh-CN" altLang="en-US" dirty="0" smtClean="0">
                <a:latin typeface="微软雅黑" panose="020B0503020204020204" pitchFamily="34" charset="-122"/>
                <a:ea typeface="微软雅黑" panose="020B0503020204020204" pitchFamily="34" charset="-122"/>
              </a:rPr>
              <a:t>配电柜</a:t>
            </a:r>
            <a:r>
              <a:rPr lang="zh-CN" altLang="en-US" dirty="0">
                <a:latin typeface="微软雅黑" panose="020B0503020204020204" pitchFamily="34" charset="-122"/>
                <a:ea typeface="微软雅黑" panose="020B0503020204020204" pitchFamily="34" charset="-122"/>
              </a:rPr>
              <a:t>采用微型</a:t>
            </a:r>
            <a:r>
              <a:rPr lang="en-US" altLang="zh-CN" dirty="0">
                <a:latin typeface="微软雅黑" panose="020B0503020204020204" pitchFamily="34" charset="-122"/>
                <a:ea typeface="微软雅黑" panose="020B0503020204020204" pitchFamily="34" charset="-122"/>
              </a:rPr>
              <a:t>GPS+</a:t>
            </a:r>
            <a:r>
              <a:rPr lang="zh-CN" altLang="en-US" dirty="0">
                <a:latin typeface="微软雅黑" panose="020B0503020204020204" pitchFamily="34" charset="-122"/>
                <a:ea typeface="微软雅黑" panose="020B0503020204020204" pitchFamily="34" charset="-122"/>
              </a:rPr>
              <a:t>智能定位终端，实施监控系统工作状态，为后台判定提供云数据，可提供系统故障信息，报警信息等功能，提供集成式一体化</a:t>
            </a:r>
            <a:r>
              <a:rPr lang="zh-CN" altLang="en-US" dirty="0" smtClean="0">
                <a:latin typeface="微软雅黑" panose="020B0503020204020204" pitchFamily="34" charset="-122"/>
                <a:ea typeface="微软雅黑" panose="020B0503020204020204" pitchFamily="34" charset="-122"/>
              </a:rPr>
              <a:t>管理。平顶山市中心</a:t>
            </a:r>
            <a:r>
              <a:rPr lang="zh-CN" altLang="en-US" dirty="0">
                <a:latin typeface="微软雅黑" panose="020B0503020204020204" pitchFamily="34" charset="-122"/>
                <a:ea typeface="微软雅黑" panose="020B0503020204020204" pitchFamily="34" charset="-122"/>
              </a:rPr>
              <a:t>城区规划</a:t>
            </a:r>
            <a:r>
              <a:rPr lang="zh-CN" altLang="en-US" dirty="0" smtClean="0">
                <a:latin typeface="微软雅黑" panose="020B0503020204020204" pitchFamily="34" charset="-122"/>
                <a:ea typeface="微软雅黑" panose="020B0503020204020204" pitchFamily="34" charset="-122"/>
              </a:rPr>
              <a:t>期内共规划</a:t>
            </a:r>
            <a:r>
              <a:rPr lang="en-US" altLang="zh-CN" dirty="0" smtClean="0">
                <a:latin typeface="微软雅黑" panose="020B0503020204020204" pitchFamily="34" charset="-122"/>
                <a:ea typeface="微软雅黑" panose="020B0503020204020204" pitchFamily="34" charset="-122"/>
              </a:rPr>
              <a:t>484</a:t>
            </a:r>
            <a:r>
              <a:rPr lang="zh-CN" altLang="en-US" dirty="0" smtClean="0">
                <a:latin typeface="微软雅黑" panose="020B0503020204020204" pitchFamily="34" charset="-122"/>
                <a:ea typeface="微软雅黑" panose="020B0503020204020204" pitchFamily="34" charset="-122"/>
              </a:rPr>
              <a:t>个配电柜。其中近期规划</a:t>
            </a:r>
            <a:r>
              <a:rPr lang="en-US" altLang="zh-CN" dirty="0" smtClean="0">
                <a:latin typeface="微软雅黑" panose="020B0503020204020204" pitchFamily="34" charset="-122"/>
                <a:ea typeface="微软雅黑" panose="020B0503020204020204" pitchFamily="34" charset="-122"/>
              </a:rPr>
              <a:t>165</a:t>
            </a:r>
            <a:r>
              <a:rPr lang="zh-CN" altLang="en-US" dirty="0" smtClean="0">
                <a:latin typeface="微软雅黑" panose="020B0503020204020204" pitchFamily="34" charset="-122"/>
                <a:ea typeface="微软雅黑" panose="020B0503020204020204" pitchFamily="34" charset="-122"/>
              </a:rPr>
              <a:t>个，中期规划</a:t>
            </a:r>
            <a:r>
              <a:rPr lang="en-US" altLang="zh-CN" dirty="0" smtClean="0">
                <a:latin typeface="微软雅黑" panose="020B0503020204020204" pitchFamily="34" charset="-122"/>
                <a:ea typeface="微软雅黑" panose="020B0503020204020204" pitchFamily="34" charset="-122"/>
              </a:rPr>
              <a:t>165</a:t>
            </a:r>
            <a:r>
              <a:rPr lang="zh-CN" altLang="en-US" dirty="0" smtClean="0">
                <a:latin typeface="微软雅黑" panose="020B0503020204020204" pitchFamily="34" charset="-122"/>
                <a:ea typeface="微软雅黑" panose="020B0503020204020204" pitchFamily="34" charset="-122"/>
              </a:rPr>
              <a:t>个，远期规划</a:t>
            </a:r>
            <a:r>
              <a:rPr lang="en-US" altLang="zh-CN" dirty="0" smtClean="0">
                <a:latin typeface="微软雅黑" panose="020B0503020204020204" pitchFamily="34" charset="-122"/>
                <a:ea typeface="微软雅黑" panose="020B0503020204020204" pitchFamily="34" charset="-122"/>
              </a:rPr>
              <a:t>154</a:t>
            </a:r>
            <a:r>
              <a:rPr lang="zh-CN" altLang="en-US" dirty="0" smtClean="0">
                <a:latin typeface="微软雅黑" panose="020B0503020204020204" pitchFamily="34" charset="-122"/>
                <a:ea typeface="微软雅黑" panose="020B0503020204020204" pitchFamily="34" charset="-122"/>
              </a:rPr>
              <a:t>个</a:t>
            </a:r>
            <a:r>
              <a:rPr lang="zh-CN" altLang="en-US" dirty="0">
                <a:latin typeface="微软雅黑" panose="020B0503020204020204" pitchFamily="34" charset="-122"/>
                <a:ea typeface="微软雅黑" panose="020B0503020204020204" pitchFamily="34" charset="-122"/>
              </a:rPr>
              <a:t>。</a:t>
            </a:r>
          </a:p>
        </p:txBody>
      </p:sp>
      <p:graphicFrame>
        <p:nvGraphicFramePr>
          <p:cNvPr id="2" name="表格 1"/>
          <p:cNvGraphicFramePr>
            <a:graphicFrameLocks noGrp="1"/>
          </p:cNvGraphicFramePr>
          <p:nvPr>
            <p:extLst>
              <p:ext uri="{D42A27DB-BD31-4B8C-83A1-F6EECF244321}">
                <p14:modId xmlns:p14="http://schemas.microsoft.com/office/powerpoint/2010/main" val="3654057451"/>
              </p:ext>
            </p:extLst>
          </p:nvPr>
        </p:nvGraphicFramePr>
        <p:xfrm>
          <a:off x="2676490" y="3051192"/>
          <a:ext cx="6803886" cy="3474150"/>
        </p:xfrm>
        <a:graphic>
          <a:graphicData uri="http://schemas.openxmlformats.org/drawingml/2006/table">
            <a:tbl>
              <a:tblPr firstRow="1" bandRow="1">
                <a:tableStyleId>{5C22544A-7EE6-4342-B048-85BDC9FD1C3A}</a:tableStyleId>
              </a:tblPr>
              <a:tblGrid>
                <a:gridCol w="1255086"/>
                <a:gridCol w="1453257"/>
                <a:gridCol w="1453257"/>
                <a:gridCol w="1453257"/>
                <a:gridCol w="1189029"/>
              </a:tblGrid>
              <a:tr h="347415">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区县</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近期（个）</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中期（个）</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远期（个）</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合计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平顶山市</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61</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121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汝州市</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宝丰县</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郏县</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鲁山县</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叶县</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舞钢市</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石龙区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1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合计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165</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165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154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484</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45</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1808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a:solidFill>
                  <a:schemeClr val="bg1"/>
                </a:solidFill>
                <a:latin typeface="微软雅黑" panose="020B0503020204020204" pitchFamily="34" charset="-122"/>
                <a:ea typeface="微软雅黑" panose="020B0503020204020204" pitchFamily="34" charset="-122"/>
              </a:rPr>
              <a:t>3</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smtClean="0">
                <a:solidFill>
                  <a:schemeClr val="tx1"/>
                </a:solidFill>
                <a:latin typeface="微软雅黑" panose="020B0503020204020204" pitchFamily="34" charset="-122"/>
                <a:ea typeface="微软雅黑" panose="020B0503020204020204" pitchFamily="34" charset="-122"/>
              </a:rPr>
              <a:t>平顶山市中心城区配电柜规划效果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150544"/>
            <a:ext cx="7165414" cy="508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874386479"/>
              </p:ext>
            </p:extLst>
          </p:nvPr>
        </p:nvGraphicFramePr>
        <p:xfrm>
          <a:off x="9231676" y="2743420"/>
          <a:ext cx="2679554" cy="1909715"/>
        </p:xfrm>
        <a:graphic>
          <a:graphicData uri="http://schemas.openxmlformats.org/drawingml/2006/table">
            <a:tbl>
              <a:tblPr firstRow="1" bandRow="1">
                <a:tableStyleId>{5C22544A-7EE6-4342-B048-85BDC9FD1C3A}</a:tableStyleId>
              </a:tblPr>
              <a:tblGrid>
                <a:gridCol w="1007413"/>
                <a:gridCol w="1028057"/>
                <a:gridCol w="644084"/>
              </a:tblGrid>
              <a:tr h="381943">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区域</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r>
                        <a:rPr lang="en-US" altLang="zh-CN" sz="1600" u="none" strike="noStrike">
                          <a:effectLst/>
                          <a:latin typeface="微软雅黑" panose="020B0503020204020204" pitchFamily="34" charset="-122"/>
                          <a:ea typeface="微软雅黑" panose="020B0503020204020204" pitchFamily="34" charset="-122"/>
                        </a:rPr>
                        <a:t>(</a:t>
                      </a:r>
                      <a:r>
                        <a:rPr lang="zh-CN" altLang="en-US" sz="1600" u="none" strike="noStrike">
                          <a:effectLst/>
                          <a:latin typeface="微软雅黑" panose="020B0503020204020204" pitchFamily="34" charset="-122"/>
                          <a:ea typeface="微软雅黑" panose="020B0503020204020204" pitchFamily="34" charset="-122"/>
                        </a:rPr>
                        <a:t>个</a:t>
                      </a:r>
                      <a:r>
                        <a:rPr lang="en-US" altLang="zh-CN" sz="1600" u="none" strike="noStrike">
                          <a:effectLst/>
                          <a:latin typeface="微软雅黑" panose="020B0503020204020204" pitchFamily="34" charset="-122"/>
                          <a:ea typeface="微软雅黑" panose="020B0503020204020204" pitchFamily="34" charset="-122"/>
                        </a:rPr>
                        <a:t>)</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备注</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60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近期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61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远期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9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合计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121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264352" y="2154342"/>
            <a:ext cx="2646878"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平顶山市</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46</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1620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a:solidFill>
                  <a:schemeClr val="bg1"/>
                </a:solidFill>
                <a:latin typeface="微软雅黑" panose="020B0503020204020204" pitchFamily="34" charset="-122"/>
                <a:ea typeface="微软雅黑" panose="020B0503020204020204" pitchFamily="34" charset="-122"/>
              </a:rPr>
              <a:t>4</a:t>
            </a:r>
            <a:r>
              <a:rPr lang="en-US" altLang="zh-CN" sz="2400" b="1" dirty="0" smtClean="0">
                <a:solidFill>
                  <a:schemeClr val="bg1"/>
                </a:solidFill>
                <a:latin typeface="微软雅黑" panose="020B0503020204020204" pitchFamily="34" charset="-122"/>
                <a:ea typeface="微软雅黑" panose="020B0503020204020204" pitchFamily="34" charset="-122"/>
              </a:rPr>
              <a:t>/10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汝州</a:t>
            </a:r>
            <a:r>
              <a:rPr lang="zh-CN" altLang="en-US" sz="2000" dirty="0" smtClean="0">
                <a:solidFill>
                  <a:schemeClr val="tx1"/>
                </a:solidFill>
                <a:latin typeface="微软雅黑" panose="020B0503020204020204" pitchFamily="34" charset="-122"/>
                <a:ea typeface="微软雅黑" panose="020B0503020204020204" pitchFamily="34" charset="-122"/>
              </a:rPr>
              <a:t>市中心城区配电柜规划效果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771" y="1208755"/>
            <a:ext cx="7228879" cy="515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514489026"/>
              </p:ext>
            </p:extLst>
          </p:nvPr>
        </p:nvGraphicFramePr>
        <p:xfrm>
          <a:off x="9480376" y="2636460"/>
          <a:ext cx="2376264" cy="2016675"/>
        </p:xfrm>
        <a:graphic>
          <a:graphicData uri="http://schemas.openxmlformats.org/drawingml/2006/table">
            <a:tbl>
              <a:tblPr firstRow="1" bandRow="1">
                <a:tableStyleId>{5C22544A-7EE6-4342-B048-85BDC9FD1C3A}</a:tableStyleId>
              </a:tblPr>
              <a:tblGrid>
                <a:gridCol w="867015"/>
                <a:gridCol w="867015"/>
                <a:gridCol w="642234"/>
              </a:tblGrid>
              <a:tr h="40333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区域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r>
                        <a:rPr lang="en-US" altLang="zh-CN" sz="1600" u="none" strike="noStrike">
                          <a:effectLst/>
                          <a:latin typeface="微软雅黑" panose="020B0503020204020204" pitchFamily="34" charset="-122"/>
                          <a:ea typeface="微软雅黑" panose="020B0503020204020204" pitchFamily="34" charset="-122"/>
                        </a:rPr>
                        <a:t>(</a:t>
                      </a:r>
                      <a:r>
                        <a:rPr lang="zh-CN" altLang="en-US" sz="1600" u="none" strike="noStrike">
                          <a:effectLst/>
                          <a:latin typeface="微软雅黑" panose="020B0503020204020204" pitchFamily="34" charset="-122"/>
                          <a:ea typeface="微软雅黑" panose="020B0503020204020204" pitchFamily="34" charset="-122"/>
                        </a:rPr>
                        <a:t>个</a:t>
                      </a:r>
                      <a:r>
                        <a:rPr lang="en-US" altLang="zh-CN" sz="1600" u="none" strike="noStrike">
                          <a:effectLst/>
                          <a:latin typeface="微软雅黑" panose="020B0503020204020204" pitchFamily="34" charset="-122"/>
                          <a:ea typeface="微软雅黑" panose="020B0503020204020204" pitchFamily="34" charset="-122"/>
                        </a:rPr>
                        <a:t>)</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备注</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33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近期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33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20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33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远期</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335">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合计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414946" y="2082334"/>
            <a:ext cx="2441694"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汝州市</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47</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4377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5/10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宝丰县</a:t>
            </a:r>
            <a:r>
              <a:rPr lang="zh-CN" altLang="en-US" sz="2000" dirty="0" smtClean="0">
                <a:solidFill>
                  <a:schemeClr val="tx1"/>
                </a:solidFill>
                <a:latin typeface="微软雅黑" panose="020B0503020204020204" pitchFamily="34" charset="-122"/>
                <a:ea typeface="微软雅黑" panose="020B0503020204020204" pitchFamily="34" charset="-122"/>
              </a:rPr>
              <a:t>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1200523"/>
            <a:ext cx="7385403" cy="525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矩形 21"/>
          <p:cNvSpPr/>
          <p:nvPr/>
        </p:nvSpPr>
        <p:spPr>
          <a:xfrm>
            <a:off x="9486954" y="2251611"/>
            <a:ext cx="2441694"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宝丰县</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4263895163"/>
              </p:ext>
            </p:extLst>
          </p:nvPr>
        </p:nvGraphicFramePr>
        <p:xfrm>
          <a:off x="9486955" y="2757934"/>
          <a:ext cx="2441693" cy="1967210"/>
        </p:xfrm>
        <a:graphic>
          <a:graphicData uri="http://schemas.openxmlformats.org/drawingml/2006/table">
            <a:tbl>
              <a:tblPr firstRow="1" bandRow="1">
                <a:tableStyleId>{5C22544A-7EE6-4342-B048-85BDC9FD1C3A}</a:tableStyleId>
              </a:tblPr>
              <a:tblGrid>
                <a:gridCol w="915635"/>
                <a:gridCol w="839332"/>
                <a:gridCol w="686726"/>
              </a:tblGrid>
              <a:tr h="393442">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区域</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r>
                        <a:rPr lang="en-US" altLang="zh-CN" sz="1600" u="none" strike="noStrike">
                          <a:effectLst/>
                          <a:latin typeface="微软雅黑" panose="020B0503020204020204" pitchFamily="34" charset="-122"/>
                          <a:ea typeface="微软雅黑" panose="020B0503020204020204" pitchFamily="34" charset="-122"/>
                        </a:rPr>
                        <a:t>(</a:t>
                      </a:r>
                      <a:r>
                        <a:rPr lang="zh-CN" altLang="en-US" sz="1600" u="none" strike="noStrike">
                          <a:effectLst/>
                          <a:latin typeface="微软雅黑" panose="020B0503020204020204" pitchFamily="34" charset="-122"/>
                          <a:ea typeface="微软雅黑" panose="020B0503020204020204" pitchFamily="34" charset="-122"/>
                        </a:rPr>
                        <a:t>个</a:t>
                      </a:r>
                      <a:r>
                        <a:rPr lang="en-US" altLang="zh-CN" sz="1600" u="none" strike="noStrike">
                          <a:effectLst/>
                          <a:latin typeface="微软雅黑" panose="020B0503020204020204" pitchFamily="34" charset="-122"/>
                          <a:ea typeface="微软雅黑" panose="020B0503020204020204" pitchFamily="34" charset="-122"/>
                        </a:rPr>
                        <a:t>)</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备注</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442">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近期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442">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中心城区</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16</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442">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27</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远期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442">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合计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59</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48</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8860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6/10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郏县</a:t>
            </a:r>
            <a:r>
              <a:rPr lang="zh-CN" altLang="en-US" sz="2000" dirty="0" smtClean="0">
                <a:solidFill>
                  <a:schemeClr val="tx1"/>
                </a:solidFill>
                <a:latin typeface="微软雅黑" panose="020B0503020204020204" pitchFamily="34" charset="-122"/>
                <a:ea typeface="微软雅黑" panose="020B0503020204020204" pitchFamily="34" charset="-122"/>
              </a:rPr>
              <a:t>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54" y="1222375"/>
            <a:ext cx="7351151" cy="523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919689075"/>
              </p:ext>
            </p:extLst>
          </p:nvPr>
        </p:nvGraphicFramePr>
        <p:xfrm>
          <a:off x="9552384" y="2694855"/>
          <a:ext cx="2232247" cy="1958280"/>
        </p:xfrm>
        <a:graphic>
          <a:graphicData uri="http://schemas.openxmlformats.org/drawingml/2006/table">
            <a:tbl>
              <a:tblPr firstRow="1" bandRow="1">
                <a:tableStyleId>{5C22544A-7EE6-4342-B048-85BDC9FD1C3A}</a:tableStyleId>
              </a:tblPr>
              <a:tblGrid>
                <a:gridCol w="820009"/>
                <a:gridCol w="820009"/>
                <a:gridCol w="592229"/>
              </a:tblGrid>
              <a:tr h="391656">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65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65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65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65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548122" y="2251611"/>
            <a:ext cx="22365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郏县</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49</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92189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6">
            <a:extLst>
              <a:ext uri="{FF2B5EF4-FFF2-40B4-BE49-F238E27FC236}">
                <a16:creationId xmlns:a16="http://schemas.microsoft.com/office/drawing/2014/main" xmlns="" id="{FDE1082D-423C-4BFA-8F0B-4F1E11448C60}"/>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规划</a:t>
            </a:r>
            <a:r>
              <a:rPr lang="zh-CN" altLang="en-US" sz="2400" b="1" dirty="0" smtClean="0">
                <a:solidFill>
                  <a:schemeClr val="bg1"/>
                </a:solidFill>
                <a:latin typeface="微软雅黑" panose="020B0503020204020204" pitchFamily="34" charset="-122"/>
                <a:ea typeface="微软雅黑" panose="020B0503020204020204" pitchFamily="34" charset="-122"/>
              </a:rPr>
              <a:t>依据（</a:t>
            </a:r>
            <a:r>
              <a:rPr lang="en-US" altLang="zh-CN" sz="2400" b="1" dirty="0" smtClean="0">
                <a:solidFill>
                  <a:schemeClr val="bg1"/>
                </a:solidFill>
                <a:latin typeface="微软雅黑" panose="020B0503020204020204" pitchFamily="34" charset="-122"/>
                <a:ea typeface="微软雅黑" panose="020B0503020204020204" pitchFamily="34" charset="-122"/>
              </a:rPr>
              <a:t>1/2</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38915" name="Line 10">
            <a:extLst>
              <a:ext uri="{FF2B5EF4-FFF2-40B4-BE49-F238E27FC236}">
                <a16:creationId xmlns:a16="http://schemas.microsoft.com/office/drawing/2014/main" xmlns="" id="{B899E82C-ACE1-4F97-9D39-1EA1C4C4DB4B}"/>
              </a:ext>
            </a:extLst>
          </p:cNvPr>
          <p:cNvSpPr>
            <a:spLocks noChangeShapeType="1"/>
          </p:cNvSpPr>
          <p:nvPr/>
        </p:nvSpPr>
        <p:spPr bwMode="auto">
          <a:xfrm>
            <a:off x="5643116"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916" name="Line 249">
            <a:extLst>
              <a:ext uri="{FF2B5EF4-FFF2-40B4-BE49-F238E27FC236}">
                <a16:creationId xmlns:a16="http://schemas.microsoft.com/office/drawing/2014/main" xmlns="" id="{DAD5AFD6-4A87-45E0-B99D-DBBF17B902B6}"/>
              </a:ext>
            </a:extLst>
          </p:cNvPr>
          <p:cNvSpPr>
            <a:spLocks noChangeShapeType="1"/>
          </p:cNvSpPr>
          <p:nvPr/>
        </p:nvSpPr>
        <p:spPr bwMode="auto">
          <a:xfrm>
            <a:off x="5643116"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917" name="Line 874">
            <a:extLst>
              <a:ext uri="{FF2B5EF4-FFF2-40B4-BE49-F238E27FC236}">
                <a16:creationId xmlns:a16="http://schemas.microsoft.com/office/drawing/2014/main" xmlns="" id="{59DB10A1-C71C-4143-83F3-819C4521E873}"/>
              </a:ext>
            </a:extLst>
          </p:cNvPr>
          <p:cNvSpPr>
            <a:spLocks noChangeShapeType="1"/>
          </p:cNvSpPr>
          <p:nvPr/>
        </p:nvSpPr>
        <p:spPr bwMode="auto">
          <a:xfrm>
            <a:off x="5643116"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919" name="Line 10">
            <a:extLst>
              <a:ext uri="{FF2B5EF4-FFF2-40B4-BE49-F238E27FC236}">
                <a16:creationId xmlns:a16="http://schemas.microsoft.com/office/drawing/2014/main" xmlns="" id="{F56F507E-0012-4EEB-B4F6-2E16EEB3DD33}"/>
              </a:ext>
            </a:extLst>
          </p:cNvPr>
          <p:cNvSpPr>
            <a:spLocks noChangeShapeType="1"/>
          </p:cNvSpPr>
          <p:nvPr/>
        </p:nvSpPr>
        <p:spPr bwMode="auto">
          <a:xfrm>
            <a:off x="5643116"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920" name="Line 249">
            <a:extLst>
              <a:ext uri="{FF2B5EF4-FFF2-40B4-BE49-F238E27FC236}">
                <a16:creationId xmlns:a16="http://schemas.microsoft.com/office/drawing/2014/main" xmlns="" id="{82FDD333-8F5B-401E-AB79-289EE11A2E45}"/>
              </a:ext>
            </a:extLst>
          </p:cNvPr>
          <p:cNvSpPr>
            <a:spLocks noChangeShapeType="1"/>
          </p:cNvSpPr>
          <p:nvPr/>
        </p:nvSpPr>
        <p:spPr bwMode="auto">
          <a:xfrm>
            <a:off x="5643116"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921" name="Line 874">
            <a:extLst>
              <a:ext uri="{FF2B5EF4-FFF2-40B4-BE49-F238E27FC236}">
                <a16:creationId xmlns:a16="http://schemas.microsoft.com/office/drawing/2014/main" xmlns="" id="{59AB102A-C978-4237-B5C8-24F436906799}"/>
              </a:ext>
            </a:extLst>
          </p:cNvPr>
          <p:cNvSpPr>
            <a:spLocks noChangeShapeType="1"/>
          </p:cNvSpPr>
          <p:nvPr/>
        </p:nvSpPr>
        <p:spPr bwMode="auto">
          <a:xfrm>
            <a:off x="5643116"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aphicFrame>
        <p:nvGraphicFramePr>
          <p:cNvPr id="2" name="图示 1"/>
          <p:cNvGraphicFramePr/>
          <p:nvPr>
            <p:extLst>
              <p:ext uri="{D42A27DB-BD31-4B8C-83A1-F6EECF244321}">
                <p14:modId xmlns:p14="http://schemas.microsoft.com/office/powerpoint/2010/main" val="244482524"/>
              </p:ext>
            </p:extLst>
          </p:nvPr>
        </p:nvGraphicFramePr>
        <p:xfrm>
          <a:off x="479376" y="1124744"/>
          <a:ext cx="11290993" cy="5580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矩形 39"/>
          <p:cNvSpPr/>
          <p:nvPr/>
        </p:nvSpPr>
        <p:spPr>
          <a:xfrm>
            <a:off x="3287688" y="1309058"/>
            <a:ext cx="1656184" cy="646331"/>
          </a:xfrm>
          <a:prstGeom prst="rect">
            <a:avLst/>
          </a:prstGeom>
        </p:spPr>
        <p:txBody>
          <a:bodyPr wrap="square">
            <a:spAutoFit/>
          </a:bodyPr>
          <a:lstStyle/>
          <a:p>
            <a:pPr lvl="0"/>
            <a:r>
              <a:rPr lang="zh-CN" altLang="en-US" dirty="0">
                <a:latin typeface="微软雅黑" panose="020B0503020204020204" pitchFamily="34" charset="-122"/>
                <a:ea typeface="微软雅黑" panose="020B0503020204020204" pitchFamily="34" charset="-122"/>
              </a:rPr>
              <a:t>国家政策</a:t>
            </a:r>
            <a:r>
              <a:rPr lang="zh-CN" altLang="en-US" dirty="0" smtClean="0">
                <a:latin typeface="微软雅黑" panose="020B0503020204020204" pitchFamily="34" charset="-122"/>
                <a:ea typeface="微软雅黑" panose="020B0503020204020204" pitchFamily="34" charset="-122"/>
              </a:rPr>
              <a:t>发文</a:t>
            </a:r>
            <a:endParaRPr lang="en-US" altLang="zh-CN" dirty="0" smtClean="0">
              <a:latin typeface="微软雅黑" panose="020B0503020204020204" pitchFamily="34" charset="-122"/>
              <a:ea typeface="微软雅黑" panose="020B0503020204020204" pitchFamily="34" charset="-122"/>
            </a:endParaRPr>
          </a:p>
          <a:p>
            <a:pPr lvl="0"/>
            <a:r>
              <a:rPr lang="zh-CN" altLang="en-US" dirty="0" smtClean="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rPr>
              <a:t>条）</a:t>
            </a:r>
          </a:p>
        </p:txBody>
      </p:sp>
      <p:sp>
        <p:nvSpPr>
          <p:cNvPr id="41" name="矩形 40"/>
          <p:cNvSpPr/>
          <p:nvPr/>
        </p:nvSpPr>
        <p:spPr>
          <a:xfrm>
            <a:off x="3287688" y="2132856"/>
            <a:ext cx="1576942" cy="646331"/>
          </a:xfrm>
          <a:prstGeom prst="rect">
            <a:avLst/>
          </a:prstGeom>
        </p:spPr>
        <p:txBody>
          <a:bodyPr wrap="square">
            <a:spAutoFit/>
          </a:bodyPr>
          <a:lstStyle/>
          <a:p>
            <a:pPr lvl="0"/>
            <a:r>
              <a:rPr lang="zh-CN" altLang="en-US" dirty="0">
                <a:latin typeface="微软雅黑" panose="020B0503020204020204" pitchFamily="34" charset="-122"/>
                <a:ea typeface="微软雅黑" panose="020B0503020204020204" pitchFamily="34" charset="-122"/>
              </a:rPr>
              <a:t>河南省</a:t>
            </a:r>
            <a:r>
              <a:rPr lang="zh-CN" altLang="en-US" dirty="0" smtClean="0">
                <a:latin typeface="微软雅黑" panose="020B0503020204020204" pitchFamily="34" charset="-122"/>
                <a:ea typeface="微软雅黑" panose="020B0503020204020204" pitchFamily="34" charset="-122"/>
              </a:rPr>
              <a:t>政策发   文（</a:t>
            </a:r>
            <a:r>
              <a:rPr lang="en-US" altLang="zh-CN" dirty="0">
                <a:latin typeface="微软雅黑" panose="020B0503020204020204" pitchFamily="34" charset="-122"/>
                <a:ea typeface="微软雅黑" panose="020B0503020204020204" pitchFamily="34" charset="-122"/>
              </a:rPr>
              <a:t>14</a:t>
            </a:r>
            <a:r>
              <a:rPr lang="zh-CN" altLang="en-US" dirty="0">
                <a:latin typeface="微软雅黑" panose="020B0503020204020204" pitchFamily="34" charset="-122"/>
                <a:ea typeface="微软雅黑" panose="020B0503020204020204" pitchFamily="34" charset="-122"/>
              </a:rPr>
              <a:t>条</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42" name="矩形 41"/>
          <p:cNvSpPr/>
          <p:nvPr/>
        </p:nvSpPr>
        <p:spPr>
          <a:xfrm>
            <a:off x="3287688" y="2998693"/>
            <a:ext cx="1656184" cy="646331"/>
          </a:xfrm>
          <a:prstGeom prst="rect">
            <a:avLst/>
          </a:prstGeom>
        </p:spPr>
        <p:txBody>
          <a:bodyPr wrap="square">
            <a:spAutoFit/>
          </a:bodyPr>
          <a:lstStyle/>
          <a:p>
            <a:pPr lvl="0"/>
            <a:r>
              <a:rPr lang="zh-CN" altLang="en-US" dirty="0">
                <a:latin typeface="微软雅黑" panose="020B0503020204020204" pitchFamily="34" charset="-122"/>
                <a:ea typeface="微软雅黑" panose="020B0503020204020204" pitchFamily="34" charset="-122"/>
              </a:rPr>
              <a:t>平顶山市政策发文（</a:t>
            </a:r>
            <a:r>
              <a:rPr lang="en-US" altLang="zh-CN" dirty="0">
                <a:latin typeface="微软雅黑" panose="020B0503020204020204" pitchFamily="34" charset="-122"/>
                <a:ea typeface="微软雅黑" panose="020B0503020204020204" pitchFamily="34" charset="-122"/>
              </a:rPr>
              <a:t>18</a:t>
            </a:r>
            <a:r>
              <a:rPr lang="zh-CN" altLang="en-US" dirty="0">
                <a:latin typeface="微软雅黑" panose="020B0503020204020204" pitchFamily="34" charset="-122"/>
                <a:ea typeface="微软雅黑" panose="020B0503020204020204" pitchFamily="34" charset="-122"/>
              </a:rPr>
              <a:t>条）</a:t>
            </a:r>
          </a:p>
        </p:txBody>
      </p:sp>
      <p:sp>
        <p:nvSpPr>
          <p:cNvPr id="43" name="矩形 42"/>
          <p:cNvSpPr/>
          <p:nvPr/>
        </p:nvSpPr>
        <p:spPr>
          <a:xfrm>
            <a:off x="3287688" y="3934797"/>
            <a:ext cx="1728192" cy="646331"/>
          </a:xfrm>
          <a:prstGeom prst="rect">
            <a:avLst/>
          </a:prstGeom>
        </p:spPr>
        <p:txBody>
          <a:bodyPr wrap="square">
            <a:spAutoFit/>
          </a:bodyPr>
          <a:lstStyle/>
          <a:p>
            <a:pPr lvl="0"/>
            <a:r>
              <a:rPr lang="zh-CN" altLang="en-US" dirty="0" smtClean="0">
                <a:latin typeface="微软雅黑" panose="020B0503020204020204" pitchFamily="34" charset="-122"/>
                <a:ea typeface="微软雅黑" panose="020B0503020204020204" pitchFamily="34" charset="-122"/>
              </a:rPr>
              <a:t>技术规范</a:t>
            </a:r>
            <a:endParaRPr lang="en-US" altLang="zh-CN" dirty="0">
              <a:latin typeface="微软雅黑" panose="020B0503020204020204" pitchFamily="34" charset="-122"/>
              <a:ea typeface="微软雅黑" panose="020B0503020204020204" pitchFamily="34" charset="-122"/>
            </a:endParaRPr>
          </a:p>
          <a:p>
            <a:pPr lvl="0"/>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14</a:t>
            </a:r>
            <a:r>
              <a:rPr lang="zh-CN" altLang="en-US" dirty="0">
                <a:latin typeface="微软雅黑" panose="020B0503020204020204" pitchFamily="34" charset="-122"/>
                <a:ea typeface="微软雅黑" panose="020B0503020204020204" pitchFamily="34" charset="-122"/>
              </a:rPr>
              <a:t>条）</a:t>
            </a:r>
          </a:p>
        </p:txBody>
      </p:sp>
      <p:sp>
        <p:nvSpPr>
          <p:cNvPr id="44" name="矩形 43"/>
          <p:cNvSpPr/>
          <p:nvPr/>
        </p:nvSpPr>
        <p:spPr>
          <a:xfrm>
            <a:off x="3287688" y="4797152"/>
            <a:ext cx="1656184" cy="646331"/>
          </a:xfrm>
          <a:prstGeom prst="rect">
            <a:avLst/>
          </a:prstGeom>
        </p:spPr>
        <p:txBody>
          <a:bodyPr wrap="square">
            <a:spAutoFit/>
          </a:bodyPr>
          <a:lstStyle/>
          <a:p>
            <a:pPr lvl="0"/>
            <a:r>
              <a:rPr lang="zh-CN" altLang="en-US" dirty="0">
                <a:latin typeface="微软雅黑" panose="020B0503020204020204" pitchFamily="34" charset="-122"/>
                <a:ea typeface="微软雅黑" panose="020B0503020204020204" pitchFamily="34" charset="-122"/>
              </a:rPr>
              <a:t>相关资料及其它（</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条）</a:t>
            </a:r>
          </a:p>
        </p:txBody>
      </p:sp>
      <p:grpSp>
        <p:nvGrpSpPr>
          <p:cNvPr id="19" name="组合 18"/>
          <p:cNvGrpSpPr/>
          <p:nvPr/>
        </p:nvGrpSpPr>
        <p:grpSpPr>
          <a:xfrm>
            <a:off x="4943872" y="512763"/>
            <a:ext cx="5801683" cy="1332061"/>
            <a:chOff x="4279416" y="880316"/>
            <a:chExt cx="5801683" cy="1332061"/>
          </a:xfrm>
        </p:grpSpPr>
        <p:sp>
          <p:nvSpPr>
            <p:cNvPr id="20" name="矩形 19"/>
            <p:cNvSpPr/>
            <p:nvPr/>
          </p:nvSpPr>
          <p:spPr>
            <a:xfrm>
              <a:off x="4488206" y="880316"/>
              <a:ext cx="5592893" cy="892942"/>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矩形 20"/>
            <p:cNvSpPr/>
            <p:nvPr/>
          </p:nvSpPr>
          <p:spPr>
            <a:xfrm>
              <a:off x="4279416" y="1765906"/>
              <a:ext cx="5592893" cy="44647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57150" lvl="1" indent="-57150" algn="l" defTabSz="488950">
                <a:lnSpc>
                  <a:spcPts val="1400"/>
                </a:lnSpc>
                <a:spcBef>
                  <a:spcPct val="0"/>
                </a:spcBef>
                <a:spcAft>
                  <a:spcPct val="15000"/>
                </a:spcAft>
                <a:buChar char="••"/>
              </a:pPr>
              <a:r>
                <a:rPr lang="zh-CN" altLang="zh-CN" sz="1100" kern="1200" dirty="0" smtClean="0">
                  <a:latin typeface="微软雅黑" panose="020B0503020204020204" pitchFamily="34" charset="-122"/>
                  <a:ea typeface="微软雅黑" panose="020B0503020204020204" pitchFamily="34" charset="-122"/>
                </a:rPr>
                <a:t>工业和信息化部</a:t>
              </a:r>
              <a:r>
                <a:rPr lang="en-US" altLang="zh-CN" sz="1100" kern="1200" dirty="0" smtClean="0">
                  <a:latin typeface="微软雅黑" panose="020B0503020204020204" pitchFamily="34" charset="-122"/>
                  <a:ea typeface="微软雅黑" panose="020B0503020204020204" pitchFamily="34" charset="-122"/>
                </a:rPr>
                <a:t>《</a:t>
              </a:r>
              <a:r>
                <a:rPr lang="zh-CN" altLang="zh-CN" sz="1100" kern="1200" dirty="0" smtClean="0">
                  <a:latin typeface="微软雅黑" panose="020B0503020204020204" pitchFamily="34" charset="-122"/>
                  <a:ea typeface="微软雅黑" panose="020B0503020204020204" pitchFamily="34" charset="-122"/>
                </a:rPr>
                <a:t>关于推动</a:t>
              </a:r>
              <a:r>
                <a:rPr lang="en-US" altLang="zh-CN" sz="1100" kern="1200" dirty="0" smtClean="0">
                  <a:latin typeface="微软雅黑" panose="020B0503020204020204" pitchFamily="34" charset="-122"/>
                  <a:ea typeface="微软雅黑" panose="020B0503020204020204" pitchFamily="34" charset="-122"/>
                </a:rPr>
                <a:t>5G</a:t>
              </a:r>
              <a:r>
                <a:rPr lang="zh-CN" altLang="zh-CN" sz="1100" kern="1200" dirty="0" smtClean="0">
                  <a:latin typeface="微软雅黑" panose="020B0503020204020204" pitchFamily="34" charset="-122"/>
                  <a:ea typeface="微软雅黑" panose="020B0503020204020204" pitchFamily="34" charset="-122"/>
                </a:rPr>
                <a:t>加快发展的通知</a:t>
              </a:r>
              <a:r>
                <a:rPr lang="en-US" altLang="zh-CN" sz="1100" kern="1200" dirty="0" smtClean="0">
                  <a:latin typeface="微软雅黑" panose="020B0503020204020204" pitchFamily="34" charset="-122"/>
                  <a:ea typeface="微软雅黑" panose="020B0503020204020204" pitchFamily="34" charset="-122"/>
                </a:rPr>
                <a:t>》(</a:t>
              </a:r>
              <a:r>
                <a:rPr lang="zh-CN" altLang="zh-CN" sz="1100" kern="1200" dirty="0" smtClean="0">
                  <a:latin typeface="微软雅黑" panose="020B0503020204020204" pitchFamily="34" charset="-122"/>
                  <a:ea typeface="微软雅黑" panose="020B0503020204020204" pitchFamily="34" charset="-122"/>
                </a:rPr>
                <a:t>工信部通信</a:t>
              </a:r>
              <a:r>
                <a:rPr lang="en-US" altLang="zh-CN" sz="1100" kern="1200" dirty="0" smtClean="0">
                  <a:latin typeface="微软雅黑" panose="020B0503020204020204" pitchFamily="34" charset="-122"/>
                  <a:ea typeface="微软雅黑" panose="020B0503020204020204" pitchFamily="34" charset="-122"/>
                </a:rPr>
                <a:t>〔2020〕49</a:t>
              </a:r>
              <a:r>
                <a:rPr lang="zh-CN" altLang="zh-CN" sz="1100" kern="1200" dirty="0" smtClean="0">
                  <a:latin typeface="微软雅黑" panose="020B0503020204020204" pitchFamily="34" charset="-122"/>
                  <a:ea typeface="微软雅黑" panose="020B0503020204020204" pitchFamily="34" charset="-122"/>
                </a:rPr>
                <a:t>号</a:t>
              </a:r>
              <a:r>
                <a:rPr lang="en-US" altLang="zh-CN" sz="1100" kern="1200" dirty="0" smtClean="0">
                  <a:latin typeface="微软雅黑" panose="020B0503020204020204" pitchFamily="34" charset="-122"/>
                  <a:ea typeface="微软雅黑" panose="020B0503020204020204" pitchFamily="34" charset="-122"/>
                </a:rPr>
                <a:t>)</a:t>
              </a:r>
              <a:r>
                <a:rPr lang="zh-CN" altLang="zh-CN" sz="1100" kern="1200" dirty="0" smtClean="0">
                  <a:latin typeface="微软雅黑" panose="020B0503020204020204" pitchFamily="34" charset="-122"/>
                  <a:ea typeface="微软雅黑" panose="020B0503020204020204" pitchFamily="34" charset="-122"/>
                </a:rPr>
                <a:t>等</a:t>
              </a:r>
              <a:r>
                <a:rPr lang="zh-CN" altLang="en-US" sz="1100" dirty="0">
                  <a:latin typeface="微软雅黑" panose="020B0503020204020204" pitchFamily="34" charset="-122"/>
                  <a:ea typeface="微软雅黑" panose="020B0503020204020204" pitchFamily="34" charset="-122"/>
                </a:rPr>
                <a:t>；</a:t>
              </a:r>
              <a:endParaRPr lang="en-US" altLang="zh-CN" sz="1100" kern="1200" dirty="0" smtClean="0">
                <a:latin typeface="微软雅黑" panose="020B0503020204020204" pitchFamily="34" charset="-122"/>
                <a:ea typeface="微软雅黑" panose="020B0503020204020204" pitchFamily="34" charset="-122"/>
              </a:endParaRPr>
            </a:p>
          </p:txBody>
        </p:sp>
      </p:grpSp>
      <p:sp>
        <p:nvSpPr>
          <p:cNvPr id="22" name="矩形 21"/>
          <p:cNvSpPr/>
          <p:nvPr/>
        </p:nvSpPr>
        <p:spPr>
          <a:xfrm>
            <a:off x="4943872" y="3270561"/>
            <a:ext cx="5592893" cy="44647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247650" rIns="247650" bIns="247650" numCol="1" spcCol="1270" anchor="ctr" anchorCtr="0">
            <a:noAutofit/>
          </a:bodyPr>
          <a:lstStyle/>
          <a:p>
            <a:pPr marL="57150" lvl="1" indent="-57150" defTabSz="488950">
              <a:lnSpc>
                <a:spcPts val="1400"/>
              </a:lnSpc>
              <a:spcAft>
                <a:spcPct val="15000"/>
              </a:spcAft>
              <a:buChar char="••"/>
            </a:pPr>
            <a:r>
              <a:rPr lang="zh-CN" altLang="en-US" sz="1100" dirty="0" smtClean="0">
                <a:latin typeface="微软雅黑" panose="020B0503020204020204" pitchFamily="34" charset="-122"/>
                <a:ea typeface="微软雅黑" panose="020B0503020204020204" pitchFamily="34" charset="-122"/>
              </a:rPr>
              <a:t>平顶山市政府下发了</a:t>
            </a:r>
            <a:r>
              <a:rPr lang="zh-CN" altLang="zh-CN" sz="1100" dirty="0">
                <a:latin typeface="微软雅黑" panose="020B0503020204020204" pitchFamily="34" charset="-122"/>
                <a:ea typeface="微软雅黑" panose="020B0503020204020204" pitchFamily="34" charset="-122"/>
              </a:rPr>
              <a:t>《关于贯彻落实〈河南省人民政府办公厅关于加快</a:t>
            </a:r>
            <a:r>
              <a:rPr lang="zh-CN" altLang="zh-CN" sz="1100" dirty="0" smtClean="0">
                <a:latin typeface="微软雅黑" panose="020B0503020204020204" pitchFamily="34" charset="-122"/>
                <a:ea typeface="微软雅黑" panose="020B0503020204020204" pitchFamily="34" charset="-122"/>
              </a:rPr>
              <a:t>推进</a:t>
            </a:r>
            <a:r>
              <a:rPr lang="en-US" altLang="zh-CN" sz="1100" dirty="0" smtClean="0">
                <a:latin typeface="微软雅黑" panose="020B0503020204020204" pitchFamily="34" charset="-122"/>
                <a:ea typeface="微软雅黑" panose="020B0503020204020204" pitchFamily="34" charset="-122"/>
              </a:rPr>
              <a:t>5G</a:t>
            </a:r>
          </a:p>
          <a:p>
            <a:pPr marL="57150" lvl="1" indent="-57150" defTabSz="488950">
              <a:lnSpc>
                <a:spcPts val="1400"/>
              </a:lnSpc>
              <a:spcAft>
                <a:spcPct val="15000"/>
              </a:spcAft>
              <a:buChar char="••"/>
            </a:pPr>
            <a:r>
              <a:rPr lang="zh-CN" altLang="zh-CN" sz="1100" dirty="0" smtClean="0">
                <a:latin typeface="微软雅黑" panose="020B0503020204020204" pitchFamily="34" charset="-122"/>
                <a:ea typeface="微软雅黑" panose="020B0503020204020204" pitchFamily="34" charset="-122"/>
              </a:rPr>
              <a:t>网络</a:t>
            </a:r>
            <a:r>
              <a:rPr lang="zh-CN" altLang="zh-CN" sz="1100" dirty="0">
                <a:latin typeface="微软雅黑" panose="020B0503020204020204" pitchFamily="34" charset="-122"/>
                <a:ea typeface="微软雅黑" panose="020B0503020204020204" pitchFamily="34" charset="-122"/>
              </a:rPr>
              <a:t>建设发展的通知〉的通知</a:t>
            </a:r>
            <a:r>
              <a:rPr lang="zh-CN"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a:t>
            </a:r>
            <a:endParaRPr lang="en-US" altLang="zh-CN" sz="1100" kern="1200" dirty="0" smtClean="0">
              <a:latin typeface="微软雅黑" panose="020B0503020204020204" pitchFamily="34" charset="-122"/>
              <a:ea typeface="微软雅黑" panose="020B0503020204020204" pitchFamily="34" charset="-122"/>
            </a:endParaRPr>
          </a:p>
          <a:p>
            <a:pPr marL="57150" lvl="1" indent="-57150" algn="l" defTabSz="488950">
              <a:lnSpc>
                <a:spcPts val="1400"/>
              </a:lnSpc>
              <a:spcBef>
                <a:spcPct val="0"/>
              </a:spcBef>
              <a:spcAft>
                <a:spcPct val="15000"/>
              </a:spcAft>
              <a:buChar char="••"/>
            </a:pPr>
            <a:endParaRPr lang="zh-CN" altLang="en-US" sz="1100" kern="1200" dirty="0">
              <a:latin typeface="微软雅黑" panose="020B0503020204020204" pitchFamily="34" charset="-122"/>
              <a:ea typeface="微软雅黑" panose="020B0503020204020204" pitchFamily="34" charset="-122"/>
            </a:endParaRPr>
          </a:p>
        </p:txBody>
      </p:sp>
      <p:sp>
        <p:nvSpPr>
          <p:cNvPr id="23"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7/10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鲁山县</a:t>
            </a:r>
            <a:r>
              <a:rPr lang="zh-CN" altLang="en-US" sz="2000" dirty="0" smtClean="0">
                <a:solidFill>
                  <a:schemeClr val="tx1"/>
                </a:solidFill>
                <a:latin typeface="微软雅黑" panose="020B0503020204020204" pitchFamily="34" charset="-122"/>
                <a:ea typeface="微软雅黑" panose="020B0503020204020204" pitchFamily="34" charset="-122"/>
              </a:rPr>
              <a:t>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10" name="任意多边形 5">
            <a:extLst>
              <a:ext uri="{FF2B5EF4-FFF2-40B4-BE49-F238E27FC236}">
                <a16:creationId xmlns:a16="http://schemas.microsoft.com/office/drawing/2014/main" xmlns="" id="{2A4EE566-7901-4A78-B047-493073FCC079}"/>
              </a:ext>
            </a:extLst>
          </p:cNvPr>
          <p:cNvSpPr/>
          <p:nvPr/>
        </p:nvSpPr>
        <p:spPr>
          <a:xfrm>
            <a:off x="10056813" y="1349375"/>
            <a:ext cx="1990725" cy="2517775"/>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2882" tIns="22860" rIns="128016" bIns="22860" spcCol="1270"/>
          <a:lstStyle/>
          <a:p>
            <a:pPr marL="171450" lvl="1" indent="-171450" defTabSz="800100" eaLnBrk="1" fontAlgn="auto" hangingPunct="1">
              <a:lnSpc>
                <a:spcPct val="200000"/>
              </a:lnSpc>
              <a:spcAft>
                <a:spcPct val="20000"/>
              </a:spcAft>
              <a:buFontTx/>
              <a:buChar char="••"/>
              <a:defRPr/>
            </a:pPr>
            <a:endParaRPr lang="zh-CN" dirty="0">
              <a:latin typeface="微软雅黑" panose="020B0503020204020204" pitchFamily="34" charset="-122"/>
              <a:ea typeface="微软雅黑" panose="020B0503020204020204" pitchFamily="34" charset="-122"/>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206582"/>
            <a:ext cx="7296392" cy="517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427896395"/>
              </p:ext>
            </p:extLst>
          </p:nvPr>
        </p:nvGraphicFramePr>
        <p:xfrm>
          <a:off x="9264650" y="2627244"/>
          <a:ext cx="2519983" cy="1881875"/>
        </p:xfrm>
        <a:graphic>
          <a:graphicData uri="http://schemas.openxmlformats.org/drawingml/2006/table">
            <a:tbl>
              <a:tblPr firstRow="1" bandRow="1">
                <a:tableStyleId>{5C22544A-7EE6-4342-B048-85BDC9FD1C3A}</a:tableStyleId>
              </a:tblPr>
              <a:tblGrid>
                <a:gridCol w="947420"/>
                <a:gridCol w="966835"/>
                <a:gridCol w="605728"/>
              </a:tblGrid>
              <a:tr h="376375">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637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近期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637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中期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637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6375">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282704" y="2147182"/>
            <a:ext cx="2441694"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鲁山县</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20"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50</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551589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8/10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叶县</a:t>
            </a:r>
            <a:r>
              <a:rPr lang="zh-CN" altLang="en-US" sz="2000" dirty="0" smtClean="0">
                <a:solidFill>
                  <a:schemeClr val="tx1"/>
                </a:solidFill>
                <a:latin typeface="微软雅黑" panose="020B0503020204020204" pitchFamily="34" charset="-122"/>
                <a:ea typeface="微软雅黑" panose="020B0503020204020204" pitchFamily="34" charset="-122"/>
              </a:rPr>
              <a:t>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108" y="1200523"/>
            <a:ext cx="7123228" cy="504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2869915367"/>
              </p:ext>
            </p:extLst>
          </p:nvPr>
        </p:nvGraphicFramePr>
        <p:xfrm>
          <a:off x="9480376" y="2729467"/>
          <a:ext cx="2304256" cy="1851660"/>
        </p:xfrm>
        <a:graphic>
          <a:graphicData uri="http://schemas.openxmlformats.org/drawingml/2006/table">
            <a:tbl>
              <a:tblPr firstRow="1" bandRow="1">
                <a:tableStyleId>{5C22544A-7EE6-4342-B048-85BDC9FD1C3A}</a:tableStyleId>
              </a:tblPr>
              <a:tblGrid>
                <a:gridCol w="852259"/>
                <a:gridCol w="852259"/>
                <a:gridCol w="599738"/>
              </a:tblGrid>
              <a:tr h="37033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3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552384" y="2251611"/>
            <a:ext cx="22365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叶县</a:t>
            </a:r>
            <a:r>
              <a:rPr lang="zh-CN" altLang="en-US" sz="1600" dirty="0" smtClean="0">
                <a:latin typeface="微软雅黑" panose="020B0503020204020204" pitchFamily="34" charset="-122"/>
                <a:ea typeface="微软雅黑" panose="020B0503020204020204" pitchFamily="34" charset="-122"/>
              </a:rPr>
              <a:t>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51</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67833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9/10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舞</a:t>
            </a:r>
            <a:r>
              <a:rPr lang="zh-CN" altLang="en-US" sz="2000" dirty="0" smtClean="0">
                <a:solidFill>
                  <a:schemeClr val="tx1"/>
                </a:solidFill>
                <a:latin typeface="微软雅黑" panose="020B0503020204020204" pitchFamily="34" charset="-122"/>
                <a:ea typeface="微软雅黑" panose="020B0503020204020204" pitchFamily="34" charset="-122"/>
              </a:rPr>
              <a:t>钢市中心城区配电柜规划效果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779" y="1210728"/>
            <a:ext cx="7316399" cy="517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1684049307"/>
              </p:ext>
            </p:extLst>
          </p:nvPr>
        </p:nvGraphicFramePr>
        <p:xfrm>
          <a:off x="9552384" y="2608262"/>
          <a:ext cx="2441694" cy="1900860"/>
        </p:xfrm>
        <a:graphic>
          <a:graphicData uri="http://schemas.openxmlformats.org/drawingml/2006/table">
            <a:tbl>
              <a:tblPr firstRow="1" bandRow="1">
                <a:tableStyleId>{5C22544A-7EE6-4342-B048-85BDC9FD1C3A}</a:tableStyleId>
              </a:tblPr>
              <a:tblGrid>
                <a:gridCol w="896949"/>
                <a:gridCol w="896949"/>
                <a:gridCol w="647796"/>
              </a:tblGrid>
              <a:tr h="380172">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区域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数量</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个</a:t>
                      </a: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17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近期</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17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17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中心城区</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远期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172">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4" name="矩形 23"/>
          <p:cNvSpPr/>
          <p:nvPr/>
        </p:nvSpPr>
        <p:spPr>
          <a:xfrm>
            <a:off x="9552384" y="2132668"/>
            <a:ext cx="2441694"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a:latin typeface="微软雅黑" panose="020B0503020204020204" pitchFamily="34" charset="-122"/>
                <a:ea typeface="微软雅黑" panose="020B0503020204020204" pitchFamily="34" charset="-122"/>
              </a:rPr>
              <a:t>舞</a:t>
            </a:r>
            <a:r>
              <a:rPr lang="zh-CN" altLang="en-US" sz="1600" dirty="0" smtClean="0">
                <a:latin typeface="微软雅黑" panose="020B0503020204020204" pitchFamily="34" charset="-122"/>
                <a:ea typeface="微软雅黑" panose="020B0503020204020204" pitchFamily="34" charset="-122"/>
              </a:rPr>
              <a:t>钢市配电柜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52</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13039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a:extLst>
              <a:ext uri="{FF2B5EF4-FFF2-40B4-BE49-F238E27FC236}">
                <a16:creationId xmlns:a16="http://schemas.microsoft.com/office/drawing/2014/main" xmlns="" id="{A3F61F08-3465-452B-B464-C9886043A2D1}"/>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二 通信基础设施建设规划</a:t>
            </a:r>
            <a:r>
              <a:rPr lang="en-US" altLang="zh-CN" sz="28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配电柜规划（</a:t>
            </a:r>
            <a:r>
              <a:rPr lang="en-US" altLang="zh-CN" sz="2400" b="1" dirty="0" smtClean="0">
                <a:solidFill>
                  <a:schemeClr val="bg1"/>
                </a:solidFill>
                <a:latin typeface="微软雅黑" panose="020B0503020204020204" pitchFamily="34" charset="-122"/>
                <a:ea typeface="微软雅黑" panose="020B0503020204020204" pitchFamily="34" charset="-122"/>
              </a:rPr>
              <a:t>10/10</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65539" name="Line 10">
            <a:extLst>
              <a:ext uri="{FF2B5EF4-FFF2-40B4-BE49-F238E27FC236}">
                <a16:creationId xmlns:a16="http://schemas.microsoft.com/office/drawing/2014/main" xmlns="" id="{13EB9C67-1212-4245-B980-195D84906E22}"/>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0" name="Line 249">
            <a:extLst>
              <a:ext uri="{FF2B5EF4-FFF2-40B4-BE49-F238E27FC236}">
                <a16:creationId xmlns:a16="http://schemas.microsoft.com/office/drawing/2014/main" xmlns="" id="{2486ABD2-174C-4E87-A707-B8821B2FC6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1" name="Line 874">
            <a:extLst>
              <a:ext uri="{FF2B5EF4-FFF2-40B4-BE49-F238E27FC236}">
                <a16:creationId xmlns:a16="http://schemas.microsoft.com/office/drawing/2014/main" xmlns="" id="{992C114C-36C0-4B95-8A4C-D0F722EDC67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3" name="Line 10">
            <a:extLst>
              <a:ext uri="{FF2B5EF4-FFF2-40B4-BE49-F238E27FC236}">
                <a16:creationId xmlns:a16="http://schemas.microsoft.com/office/drawing/2014/main" xmlns="" id="{00041818-0E0A-4CAA-B19F-221CA8E8B7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4" name="Line 249">
            <a:extLst>
              <a:ext uri="{FF2B5EF4-FFF2-40B4-BE49-F238E27FC236}">
                <a16:creationId xmlns:a16="http://schemas.microsoft.com/office/drawing/2014/main" xmlns="" id="{67A65D8E-7348-443F-93D7-7BE9D1F70B1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5" name="Line 874">
            <a:extLst>
              <a:ext uri="{FF2B5EF4-FFF2-40B4-BE49-F238E27FC236}">
                <a16:creationId xmlns:a16="http://schemas.microsoft.com/office/drawing/2014/main" xmlns="" id="{841438C7-8B09-466D-9F5D-F8242122608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6" name="Line 10">
            <a:extLst>
              <a:ext uri="{FF2B5EF4-FFF2-40B4-BE49-F238E27FC236}">
                <a16:creationId xmlns:a16="http://schemas.microsoft.com/office/drawing/2014/main" xmlns="" id="{9057C945-8576-420E-A645-AB7511174D72}"/>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7" name="Line 249">
            <a:extLst>
              <a:ext uri="{FF2B5EF4-FFF2-40B4-BE49-F238E27FC236}">
                <a16:creationId xmlns:a16="http://schemas.microsoft.com/office/drawing/2014/main" xmlns="" id="{975C0996-CA6F-490B-AF50-9BAA93E1A2F2}"/>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8" name="Line 874">
            <a:extLst>
              <a:ext uri="{FF2B5EF4-FFF2-40B4-BE49-F238E27FC236}">
                <a16:creationId xmlns:a16="http://schemas.microsoft.com/office/drawing/2014/main" xmlns="" id="{AA4BCA00-96B6-4E5D-AF1B-4FA54309CFBD}"/>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49" name="Line 249">
            <a:extLst>
              <a:ext uri="{FF2B5EF4-FFF2-40B4-BE49-F238E27FC236}">
                <a16:creationId xmlns:a16="http://schemas.microsoft.com/office/drawing/2014/main" xmlns="" id="{88AE93C7-C5E7-4D9C-950C-08EB82E0D6C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5550" name="Line 874">
            <a:extLst>
              <a:ext uri="{FF2B5EF4-FFF2-40B4-BE49-F238E27FC236}">
                <a16:creationId xmlns:a16="http://schemas.microsoft.com/office/drawing/2014/main" xmlns="" id="{7A52047E-0B08-4927-9631-33902168DBC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xmlns="" id="{EEFB3B51-454C-46FA-A239-DBEB1F6123EF}"/>
              </a:ext>
            </a:extLst>
          </p:cNvPr>
          <p:cNvSpPr/>
          <p:nvPr/>
        </p:nvSpPr>
        <p:spPr>
          <a:xfrm>
            <a:off x="775271" y="1200523"/>
            <a:ext cx="784225" cy="4820765"/>
          </a:xfrm>
          <a:custGeom>
            <a:avLst/>
            <a:gdLst>
              <a:gd name="connsiteX0" fmla="*/ 0 w 5035638"/>
              <a:gd name="connsiteY0" fmla="*/ 158935 h 953592"/>
              <a:gd name="connsiteX1" fmla="*/ 158935 w 5035638"/>
              <a:gd name="connsiteY1" fmla="*/ 0 h 953592"/>
              <a:gd name="connsiteX2" fmla="*/ 4876703 w 5035638"/>
              <a:gd name="connsiteY2" fmla="*/ 0 h 953592"/>
              <a:gd name="connsiteX3" fmla="*/ 5035638 w 5035638"/>
              <a:gd name="connsiteY3" fmla="*/ 158935 h 953592"/>
              <a:gd name="connsiteX4" fmla="*/ 5035638 w 5035638"/>
              <a:gd name="connsiteY4" fmla="*/ 794657 h 953592"/>
              <a:gd name="connsiteX5" fmla="*/ 4876703 w 5035638"/>
              <a:gd name="connsiteY5" fmla="*/ 953592 h 953592"/>
              <a:gd name="connsiteX6" fmla="*/ 158935 w 5035638"/>
              <a:gd name="connsiteY6" fmla="*/ 953592 h 953592"/>
              <a:gd name="connsiteX7" fmla="*/ 0 w 5035638"/>
              <a:gd name="connsiteY7" fmla="*/ 794657 h 953592"/>
              <a:gd name="connsiteX8" fmla="*/ 0 w 5035638"/>
              <a:gd name="connsiteY8" fmla="*/ 158935 h 95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8" h="953592">
                <a:moveTo>
                  <a:pt x="0" y="158935"/>
                </a:moveTo>
                <a:cubicBezTo>
                  <a:pt x="0" y="71158"/>
                  <a:pt x="71158" y="0"/>
                  <a:pt x="158935" y="0"/>
                </a:cubicBezTo>
                <a:lnTo>
                  <a:pt x="4876703" y="0"/>
                </a:lnTo>
                <a:cubicBezTo>
                  <a:pt x="4964480" y="0"/>
                  <a:pt x="5035638" y="71158"/>
                  <a:pt x="5035638" y="158935"/>
                </a:cubicBezTo>
                <a:lnTo>
                  <a:pt x="5035638" y="794657"/>
                </a:lnTo>
                <a:cubicBezTo>
                  <a:pt x="5035638" y="882434"/>
                  <a:pt x="4964480" y="953592"/>
                  <a:pt x="4876703" y="953592"/>
                </a:cubicBezTo>
                <a:lnTo>
                  <a:pt x="158935" y="953592"/>
                </a:lnTo>
                <a:cubicBezTo>
                  <a:pt x="71158" y="953592"/>
                  <a:pt x="0" y="882434"/>
                  <a:pt x="0" y="794657"/>
                </a:cubicBezTo>
                <a:lnTo>
                  <a:pt x="0" y="15893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37072" tIns="46551" rIns="237072" bIns="46551" spcCol="1270" anchor="ctr"/>
          <a:lstStyle/>
          <a:p>
            <a:pPr defTabSz="1066800" eaLnBrk="1" fontAlgn="auto" hangingPunct="1">
              <a:spcAft>
                <a:spcPct val="35000"/>
              </a:spcAft>
              <a:defRPr/>
            </a:pPr>
            <a:r>
              <a:rPr lang="zh-CN" altLang="en-US" sz="2000" dirty="0">
                <a:solidFill>
                  <a:schemeClr val="tx1"/>
                </a:solidFill>
                <a:latin typeface="微软雅黑" panose="020B0503020204020204" pitchFamily="34" charset="-122"/>
                <a:ea typeface="微软雅黑" panose="020B0503020204020204" pitchFamily="34" charset="-122"/>
              </a:rPr>
              <a:t>石龙区</a:t>
            </a:r>
            <a:r>
              <a:rPr lang="zh-CN" altLang="en-US" sz="2000" dirty="0" smtClean="0">
                <a:solidFill>
                  <a:schemeClr val="tx1"/>
                </a:solidFill>
                <a:latin typeface="微软雅黑" panose="020B0503020204020204" pitchFamily="34" charset="-122"/>
                <a:ea typeface="微软雅黑" panose="020B0503020204020204" pitchFamily="34" charset="-122"/>
              </a:rPr>
              <a:t>中心城区配电柜规划效果</a:t>
            </a:r>
            <a:endParaRPr lang="zh-CN" sz="2000" dirty="0">
              <a:solidFill>
                <a:schemeClr val="tx1"/>
              </a:solidFill>
              <a:latin typeface="微软雅黑" panose="020B0503020204020204" pitchFamily="34" charset="-122"/>
              <a:ea typeface="微软雅黑" panose="020B0503020204020204" pitchFamily="34" charset="-122"/>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184275"/>
            <a:ext cx="7163223" cy="512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030732550"/>
              </p:ext>
            </p:extLst>
          </p:nvPr>
        </p:nvGraphicFramePr>
        <p:xfrm>
          <a:off x="9290860" y="2608262"/>
          <a:ext cx="2421763" cy="2116880"/>
        </p:xfrm>
        <a:graphic>
          <a:graphicData uri="http://schemas.openxmlformats.org/drawingml/2006/table">
            <a:tbl>
              <a:tblPr firstRow="1" bandRow="1">
                <a:tableStyleId>{5C22544A-7EE6-4342-B048-85BDC9FD1C3A}</a:tableStyleId>
              </a:tblPr>
              <a:tblGrid>
                <a:gridCol w="883616"/>
                <a:gridCol w="883616"/>
                <a:gridCol w="654531"/>
              </a:tblGrid>
              <a:tr h="423376">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区域</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r>
                        <a:rPr lang="en-US" altLang="zh-CN" sz="1600" u="none" strike="noStrike">
                          <a:effectLst/>
                          <a:latin typeface="微软雅黑" panose="020B0503020204020204" pitchFamily="34" charset="-122"/>
                          <a:ea typeface="微软雅黑" panose="020B0503020204020204" pitchFamily="34" charset="-122"/>
                        </a:rPr>
                        <a:t>(</a:t>
                      </a:r>
                      <a:r>
                        <a:rPr lang="zh-CN" altLang="en-US" sz="1600" u="none" strike="noStrike">
                          <a:effectLst/>
                          <a:latin typeface="微软雅黑" panose="020B0503020204020204" pitchFamily="34" charset="-122"/>
                          <a:ea typeface="微软雅黑" panose="020B0503020204020204" pitchFamily="34" charset="-122"/>
                        </a:rPr>
                        <a:t>个</a:t>
                      </a:r>
                      <a:r>
                        <a:rPr lang="en-US" altLang="zh-CN" sz="1600" u="none" strike="noStrike">
                          <a:effectLst/>
                          <a:latin typeface="微软雅黑" panose="020B0503020204020204" pitchFamily="34" charset="-122"/>
                          <a:ea typeface="微软雅黑" panose="020B0503020204020204" pitchFamily="34" charset="-122"/>
                        </a:rPr>
                        <a:t>)</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备注</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376">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近期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376">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376">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中心城区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远期</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376">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合计</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28</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矩形 22"/>
          <p:cNvSpPr/>
          <p:nvPr/>
        </p:nvSpPr>
        <p:spPr>
          <a:xfrm>
            <a:off x="9264352" y="2082334"/>
            <a:ext cx="2441694"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1600" dirty="0" smtClean="0">
                <a:latin typeface="微软雅黑" panose="020B0503020204020204" pitchFamily="34" charset="-122"/>
                <a:ea typeface="微软雅黑" panose="020B0503020204020204" pitchFamily="34" charset="-122"/>
              </a:rPr>
              <a:t>石龙区配电柜</a:t>
            </a:r>
            <a:r>
              <a:rPr lang="zh-CN" altLang="en-US" sz="1600" dirty="0">
                <a:latin typeface="微软雅黑" panose="020B0503020204020204" pitchFamily="34" charset="-122"/>
                <a:ea typeface="微软雅黑" panose="020B0503020204020204" pitchFamily="34" charset="-122"/>
              </a:rPr>
              <a:t>规划</a:t>
            </a:r>
            <a:r>
              <a:rPr lang="zh-CN" altLang="en-US" sz="1600" dirty="0" smtClean="0">
                <a:latin typeface="微软雅黑" panose="020B0503020204020204" pitchFamily="34" charset="-122"/>
                <a:ea typeface="微软雅黑" panose="020B0503020204020204" pitchFamily="34" charset="-122"/>
              </a:rPr>
              <a:t>统计表</a:t>
            </a:r>
            <a:endParaRPr lang="zh-CN" altLang="en-US" sz="1600" dirty="0">
              <a:latin typeface="微软雅黑" panose="020B0503020204020204" pitchFamily="34" charset="-122"/>
              <a:ea typeface="微软雅黑" panose="020B0503020204020204" pitchFamily="34" charset="-122"/>
            </a:endParaRPr>
          </a:p>
        </p:txBody>
      </p:sp>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53</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67046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xmlns="" id="{AFC9FA5E-DF0B-46E9-9EA5-2B744A8E6269}"/>
              </a:ext>
            </a:extLst>
          </p:cNvPr>
          <p:cNvSpPr/>
          <p:nvPr/>
        </p:nvSpPr>
        <p:spPr>
          <a:xfrm>
            <a:off x="1958975" y="2638425"/>
            <a:ext cx="1638300" cy="1708150"/>
          </a:xfrm>
          <a:prstGeom prst="rect">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r>
              <a:rPr lang="en-US" altLang="zh-CN" sz="13800" kern="0" dirty="0">
                <a:solidFill>
                  <a:prstClr val="white"/>
                </a:solidFill>
                <a:latin typeface="微软雅黑" panose="020B0503020204020204" pitchFamily="34" charset="-122"/>
                <a:ea typeface="微软雅黑" panose="020B0503020204020204" pitchFamily="34" charset="-122"/>
              </a:rPr>
              <a:t>C</a:t>
            </a:r>
            <a:endParaRPr lang="zh-CN" altLang="en-US" sz="13800" kern="0" dirty="0">
              <a:solidFill>
                <a:prstClr val="white"/>
              </a:solidFill>
              <a:latin typeface="微软雅黑" panose="020B0503020204020204" pitchFamily="34" charset="-122"/>
              <a:ea typeface="微软雅黑" panose="020B0503020204020204" pitchFamily="34" charset="-122"/>
            </a:endParaRPr>
          </a:p>
        </p:txBody>
      </p:sp>
      <p:sp>
        <p:nvSpPr>
          <p:cNvPr id="122883" name="文本框 4">
            <a:extLst>
              <a:ext uri="{FF2B5EF4-FFF2-40B4-BE49-F238E27FC236}">
                <a16:creationId xmlns:a16="http://schemas.microsoft.com/office/drawing/2014/main" xmlns="" id="{7432B58A-6E0B-4125-BB33-EE02C0713601}"/>
              </a:ext>
            </a:extLst>
          </p:cNvPr>
          <p:cNvSpPr txBox="1">
            <a:spLocks noChangeArrowheads="1"/>
          </p:cNvSpPr>
          <p:nvPr/>
        </p:nvSpPr>
        <p:spPr bwMode="auto">
          <a:xfrm>
            <a:off x="3754438" y="2968625"/>
            <a:ext cx="10858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a:solidFill>
                  <a:srgbClr val="C00000"/>
                </a:solidFill>
                <a:latin typeface="微软雅黑" panose="020B0503020204020204" pitchFamily="34" charset="-122"/>
                <a:ea typeface="微软雅黑" panose="020B0503020204020204" pitchFamily="34" charset="-122"/>
              </a:rPr>
              <a:t>提纲</a:t>
            </a:r>
          </a:p>
        </p:txBody>
      </p:sp>
      <p:sp>
        <p:nvSpPr>
          <p:cNvPr id="122884" name="文本框 5">
            <a:extLst>
              <a:ext uri="{FF2B5EF4-FFF2-40B4-BE49-F238E27FC236}">
                <a16:creationId xmlns:a16="http://schemas.microsoft.com/office/drawing/2014/main" xmlns="" id="{C53612AB-75EA-4D9E-802F-CF5A340557C8}"/>
              </a:ext>
            </a:extLst>
          </p:cNvPr>
          <p:cNvSpPr txBox="1">
            <a:spLocks noChangeArrowheads="1"/>
          </p:cNvSpPr>
          <p:nvPr/>
        </p:nvSpPr>
        <p:spPr bwMode="auto">
          <a:xfrm>
            <a:off x="3687763" y="3703638"/>
            <a:ext cx="148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0070C0"/>
                </a:solidFill>
                <a:latin typeface="微软雅黑" panose="020B0503020204020204" pitchFamily="34" charset="-122"/>
                <a:ea typeface="微软雅黑" panose="020B0503020204020204" pitchFamily="34" charset="-122"/>
              </a:rPr>
              <a:t>ontent</a:t>
            </a:r>
            <a:endParaRPr lang="zh-CN" altLang="en-US" sz="3200">
              <a:solidFill>
                <a:srgbClr val="0070C0"/>
              </a:solidFill>
              <a:latin typeface="微软雅黑" panose="020B0503020204020204" pitchFamily="34" charset="-122"/>
              <a:ea typeface="微软雅黑" panose="020B0503020204020204" pitchFamily="34" charset="-122"/>
            </a:endParaRPr>
          </a:p>
        </p:txBody>
      </p:sp>
      <p:cxnSp>
        <p:nvCxnSpPr>
          <p:cNvPr id="122885" name="直接连接符 7">
            <a:extLst>
              <a:ext uri="{FF2B5EF4-FFF2-40B4-BE49-F238E27FC236}">
                <a16:creationId xmlns:a16="http://schemas.microsoft.com/office/drawing/2014/main" xmlns="" id="{4967DCE4-92D7-4398-BCC6-9A2D49455CB3}"/>
              </a:ext>
            </a:extLst>
          </p:cNvPr>
          <p:cNvCxnSpPr>
            <a:cxnSpLocks noChangeShapeType="1"/>
          </p:cNvCxnSpPr>
          <p:nvPr/>
        </p:nvCxnSpPr>
        <p:spPr bwMode="auto">
          <a:xfrm>
            <a:off x="5211763" y="1268413"/>
            <a:ext cx="0" cy="5445125"/>
          </a:xfrm>
          <a:prstGeom prst="line">
            <a:avLst/>
          </a:prstGeom>
          <a:noFill/>
          <a:ln w="57150" algn="ctr">
            <a:solidFill>
              <a:srgbClr val="4A7EBB"/>
            </a:solidFill>
            <a:round/>
            <a:headEnd/>
            <a:tailEnd/>
          </a:ln>
          <a:extLst>
            <a:ext uri="{909E8E84-426E-40DD-AFC4-6F175D3DCCD1}">
              <a14:hiddenFill xmlns:a14="http://schemas.microsoft.com/office/drawing/2010/main">
                <a:noFill/>
              </a14:hiddenFill>
            </a:ext>
          </a:extLst>
        </p:spPr>
      </p:cxnSp>
      <p:cxnSp>
        <p:nvCxnSpPr>
          <p:cNvPr id="122886" name="直接连接符 8">
            <a:extLst>
              <a:ext uri="{FF2B5EF4-FFF2-40B4-BE49-F238E27FC236}">
                <a16:creationId xmlns:a16="http://schemas.microsoft.com/office/drawing/2014/main" xmlns="" id="{25277FC8-7531-4414-ADA2-023F3FD58F06}"/>
              </a:ext>
            </a:extLst>
          </p:cNvPr>
          <p:cNvCxnSpPr>
            <a:cxnSpLocks noChangeShapeType="1"/>
          </p:cNvCxnSpPr>
          <p:nvPr/>
        </p:nvCxnSpPr>
        <p:spPr bwMode="auto">
          <a:xfrm>
            <a:off x="5303838" y="1268413"/>
            <a:ext cx="0" cy="5445125"/>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122888" name="Rectangle 16">
            <a:extLst>
              <a:ext uri="{FF2B5EF4-FFF2-40B4-BE49-F238E27FC236}">
                <a16:creationId xmlns:a16="http://schemas.microsoft.com/office/drawing/2014/main" xmlns="" id="{B589533D-4523-4BFD-805A-EA252D6530BA}"/>
              </a:ext>
            </a:extLst>
          </p:cNvPr>
          <p:cNvSpPr>
            <a:spLocks noChangeArrowheads="1"/>
          </p:cNvSpPr>
          <p:nvPr/>
        </p:nvSpPr>
        <p:spPr bwMode="auto">
          <a:xfrm>
            <a:off x="695325" y="117475"/>
            <a:ext cx="451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chemeClr val="bg1"/>
                </a:solidFill>
                <a:latin typeface="微软雅黑" panose="020B0503020204020204" pitchFamily="34" charset="-122"/>
                <a:ea typeface="微软雅黑" panose="020B0503020204020204" pitchFamily="34" charset="-122"/>
              </a:rPr>
              <a:t>汇报提纲</a:t>
            </a:r>
            <a:endParaRPr lang="zh-CN" altLang="zh-CN" sz="4800" b="1">
              <a:solidFill>
                <a:srgbClr val="FF0000"/>
              </a:solidFill>
              <a:latin typeface="微软雅黑" panose="020B0503020204020204" pitchFamily="34" charset="-122"/>
              <a:ea typeface="微软雅黑" panose="020B0503020204020204" pitchFamily="34" charset="-122"/>
            </a:endParaRPr>
          </a:p>
        </p:txBody>
      </p:sp>
      <p:grpSp>
        <p:nvGrpSpPr>
          <p:cNvPr id="122889" name="组合 26">
            <a:extLst>
              <a:ext uri="{FF2B5EF4-FFF2-40B4-BE49-F238E27FC236}">
                <a16:creationId xmlns:a16="http://schemas.microsoft.com/office/drawing/2014/main" xmlns="" id="{EE077683-241C-4222-8869-DA9DBB128867}"/>
              </a:ext>
            </a:extLst>
          </p:cNvPr>
          <p:cNvGrpSpPr>
            <a:grpSpLocks/>
          </p:cNvGrpSpPr>
          <p:nvPr/>
        </p:nvGrpSpPr>
        <p:grpSpPr bwMode="auto">
          <a:xfrm>
            <a:off x="5499100" y="1412875"/>
            <a:ext cx="6142038" cy="5040313"/>
            <a:chOff x="5498669" y="1412777"/>
            <a:chExt cx="6141947" cy="5040559"/>
          </a:xfrm>
        </p:grpSpPr>
        <p:sp>
          <p:nvSpPr>
            <p:cNvPr id="122890" name="矩形 27">
              <a:extLst>
                <a:ext uri="{FF2B5EF4-FFF2-40B4-BE49-F238E27FC236}">
                  <a16:creationId xmlns:a16="http://schemas.microsoft.com/office/drawing/2014/main" xmlns="" id="{17F03225-7A1D-46F1-A209-EA903671D6F2}"/>
                </a:ext>
              </a:extLst>
            </p:cNvPr>
            <p:cNvSpPr>
              <a:spLocks noChangeArrowheads="1"/>
            </p:cNvSpPr>
            <p:nvPr/>
          </p:nvSpPr>
          <p:spPr bwMode="auto">
            <a:xfrm>
              <a:off x="5498669" y="1412777"/>
              <a:ext cx="6141947" cy="50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FC263C89-2B84-498C-AFDF-CD59C063CF8B}"/>
                </a:ext>
              </a:extLst>
            </p:cNvPr>
            <p:cNvSpPr/>
            <p:nvPr/>
          </p:nvSpPr>
          <p:spPr>
            <a:xfrm>
              <a:off x="5498669" y="16722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任意多边形 29">
              <a:extLst>
                <a:ext uri="{FF2B5EF4-FFF2-40B4-BE49-F238E27FC236}">
                  <a16:creationId xmlns:a16="http://schemas.microsoft.com/office/drawing/2014/main" xmlns="" id="{EF1C9E40-1839-4D48-8D56-A84505DDE82A}"/>
                </a:ext>
              </a:extLst>
            </p:cNvPr>
            <p:cNvSpPr/>
            <p:nvPr/>
          </p:nvSpPr>
          <p:spPr>
            <a:xfrm>
              <a:off x="5805766" y="14360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bg1">
                <a:lumMod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一    概述</a:t>
              </a:r>
            </a:p>
          </p:txBody>
        </p:sp>
        <p:sp>
          <p:nvSpPr>
            <p:cNvPr id="31" name="矩形 30">
              <a:extLst>
                <a:ext uri="{FF2B5EF4-FFF2-40B4-BE49-F238E27FC236}">
                  <a16:creationId xmlns:a16="http://schemas.microsoft.com/office/drawing/2014/main" xmlns="" id="{0757F5D1-0D5C-4F06-8F3B-1781702C73B1}"/>
                </a:ext>
              </a:extLst>
            </p:cNvPr>
            <p:cNvSpPr/>
            <p:nvPr/>
          </p:nvSpPr>
          <p:spPr>
            <a:xfrm>
              <a:off x="5498669" y="60501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矩形 31">
              <a:extLst>
                <a:ext uri="{FF2B5EF4-FFF2-40B4-BE49-F238E27FC236}">
                  <a16:creationId xmlns:a16="http://schemas.microsoft.com/office/drawing/2014/main" xmlns="" id="{337CBC9F-855D-4DCE-9C3B-3AA29CDA5DA9}"/>
                </a:ext>
              </a:extLst>
            </p:cNvPr>
            <p:cNvSpPr/>
            <p:nvPr/>
          </p:nvSpPr>
          <p:spPr>
            <a:xfrm>
              <a:off x="5498669" y="38495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任意多边形 32">
              <a:extLst>
                <a:ext uri="{FF2B5EF4-FFF2-40B4-BE49-F238E27FC236}">
                  <a16:creationId xmlns:a16="http://schemas.microsoft.com/office/drawing/2014/main" xmlns="" id="{92672045-9650-4BAE-9B1F-F3EED3370F69}"/>
                </a:ext>
              </a:extLst>
            </p:cNvPr>
            <p:cNvSpPr/>
            <p:nvPr/>
          </p:nvSpPr>
          <p:spPr>
            <a:xfrm>
              <a:off x="5805766" y="2492851"/>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二    </a:t>
              </a:r>
              <a:r>
                <a:rPr lang="en-US" altLang="zh-CN" sz="2000" dirty="0">
                  <a:solidFill>
                    <a:schemeClr val="tx2"/>
                  </a:solidFill>
                  <a:latin typeface="微软雅黑" panose="020B0503020204020204" pitchFamily="34" charset="-122"/>
                  <a:ea typeface="微软雅黑" panose="020B0503020204020204" pitchFamily="34" charset="-122"/>
                </a:rPr>
                <a:t>5G</a:t>
              </a:r>
              <a:r>
                <a:rPr lang="zh-CN" altLang="en-US" sz="2000" dirty="0">
                  <a:solidFill>
                    <a:schemeClr val="tx2"/>
                  </a:solidFill>
                  <a:latin typeface="微软雅黑" panose="020B0503020204020204" pitchFamily="34" charset="-122"/>
                  <a:ea typeface="微软雅黑" panose="020B0503020204020204" pitchFamily="34" charset="-122"/>
                </a:rPr>
                <a:t>基站站址及配套建设规划</a:t>
              </a:r>
            </a:p>
          </p:txBody>
        </p:sp>
        <p:sp>
          <p:nvSpPr>
            <p:cNvPr id="35" name="任意多边形 34">
              <a:extLst>
                <a:ext uri="{FF2B5EF4-FFF2-40B4-BE49-F238E27FC236}">
                  <a16:creationId xmlns:a16="http://schemas.microsoft.com/office/drawing/2014/main" xmlns="" id="{65BC5024-3B65-4457-BAFD-A72B0FF80D25}"/>
                </a:ext>
              </a:extLst>
            </p:cNvPr>
            <p:cNvSpPr/>
            <p:nvPr/>
          </p:nvSpPr>
          <p:spPr>
            <a:xfrm>
              <a:off x="5805766" y="3573023"/>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1">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三    节能与环境保护</a:t>
              </a:r>
            </a:p>
          </p:txBody>
        </p:sp>
        <p:sp>
          <p:nvSpPr>
            <p:cNvPr id="37" name="任意多边形 36">
              <a:extLst>
                <a:ext uri="{FF2B5EF4-FFF2-40B4-BE49-F238E27FC236}">
                  <a16:creationId xmlns:a16="http://schemas.microsoft.com/office/drawing/2014/main" xmlns="" id="{45D88BFB-51AE-4C22-8152-D461A052D3E9}"/>
                </a:ext>
              </a:extLst>
            </p:cNvPr>
            <p:cNvSpPr/>
            <p:nvPr/>
          </p:nvSpPr>
          <p:spPr>
            <a:xfrm>
              <a:off x="5805766" y="46531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四    建设项目安排及投资估算</a:t>
              </a:r>
            </a:p>
          </p:txBody>
        </p:sp>
        <p:sp>
          <p:nvSpPr>
            <p:cNvPr id="38" name="矩形 37">
              <a:extLst>
                <a:ext uri="{FF2B5EF4-FFF2-40B4-BE49-F238E27FC236}">
                  <a16:creationId xmlns:a16="http://schemas.microsoft.com/office/drawing/2014/main" xmlns="" id="{DE46BFB1-FCD1-4235-909A-01A8AEA64B8D}"/>
                </a:ext>
              </a:extLst>
            </p:cNvPr>
            <p:cNvSpPr/>
            <p:nvPr/>
          </p:nvSpPr>
          <p:spPr>
            <a:xfrm>
              <a:off x="5498669" y="60268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任意多边形 38">
              <a:extLst>
                <a:ext uri="{FF2B5EF4-FFF2-40B4-BE49-F238E27FC236}">
                  <a16:creationId xmlns:a16="http://schemas.microsoft.com/office/drawing/2014/main" xmlns="" id="{70BA22A9-792A-438C-BE00-20577C571ED9}"/>
                </a:ext>
              </a:extLst>
            </p:cNvPr>
            <p:cNvSpPr/>
            <p:nvPr/>
          </p:nvSpPr>
          <p:spPr>
            <a:xfrm>
              <a:off x="5805767" y="5656827"/>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五    规划保障措施</a:t>
              </a:r>
            </a:p>
          </p:txBody>
        </p:sp>
      </p:grpSp>
      <p:sp>
        <p:nvSpPr>
          <p:cNvPr id="20"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54</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6">
            <a:extLst>
              <a:ext uri="{FF2B5EF4-FFF2-40B4-BE49-F238E27FC236}">
                <a16:creationId xmlns:a16="http://schemas.microsoft.com/office/drawing/2014/main" xmlns="" id="{9C5E21FB-8B95-4AB2-98E4-2D2214C781FA}"/>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三 节能与环境环保</a:t>
            </a:r>
            <a:endParaRPr lang="zh-CN" altLang="zh-CN" sz="2400" b="1">
              <a:solidFill>
                <a:srgbClr val="FF0000"/>
              </a:solidFill>
              <a:latin typeface="微软雅黑" panose="020B0503020204020204" pitchFamily="34" charset="-122"/>
              <a:ea typeface="微软雅黑" panose="020B0503020204020204" pitchFamily="34" charset="-122"/>
            </a:endParaRPr>
          </a:p>
        </p:txBody>
      </p:sp>
      <p:sp>
        <p:nvSpPr>
          <p:cNvPr id="124931" name="Line 10">
            <a:extLst>
              <a:ext uri="{FF2B5EF4-FFF2-40B4-BE49-F238E27FC236}">
                <a16:creationId xmlns:a16="http://schemas.microsoft.com/office/drawing/2014/main" xmlns="" id="{9E4E2AEC-0347-4E7F-AB8B-F2D07131652E}"/>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2" name="Line 249">
            <a:extLst>
              <a:ext uri="{FF2B5EF4-FFF2-40B4-BE49-F238E27FC236}">
                <a16:creationId xmlns:a16="http://schemas.microsoft.com/office/drawing/2014/main" xmlns="" id="{AFBCE055-513D-4D56-ADD5-59CAFA431CD6}"/>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3" name="Line 874">
            <a:extLst>
              <a:ext uri="{FF2B5EF4-FFF2-40B4-BE49-F238E27FC236}">
                <a16:creationId xmlns:a16="http://schemas.microsoft.com/office/drawing/2014/main" xmlns="" id="{73D569FE-A179-40DF-BE72-80A878F1A77D}"/>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5" name="Line 10">
            <a:extLst>
              <a:ext uri="{FF2B5EF4-FFF2-40B4-BE49-F238E27FC236}">
                <a16:creationId xmlns:a16="http://schemas.microsoft.com/office/drawing/2014/main" xmlns="" id="{8B5A376B-7DCF-4116-B31D-07CE08A72CD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6" name="Line 249">
            <a:extLst>
              <a:ext uri="{FF2B5EF4-FFF2-40B4-BE49-F238E27FC236}">
                <a16:creationId xmlns:a16="http://schemas.microsoft.com/office/drawing/2014/main" xmlns="" id="{2E9D7B82-C1A7-4C48-9122-EC0C7EB7FCB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7" name="Line 874">
            <a:extLst>
              <a:ext uri="{FF2B5EF4-FFF2-40B4-BE49-F238E27FC236}">
                <a16:creationId xmlns:a16="http://schemas.microsoft.com/office/drawing/2014/main" xmlns="" id="{09BBE244-7D2D-491D-BF79-E71161FB4554}"/>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8" name="Line 10">
            <a:extLst>
              <a:ext uri="{FF2B5EF4-FFF2-40B4-BE49-F238E27FC236}">
                <a16:creationId xmlns:a16="http://schemas.microsoft.com/office/drawing/2014/main" xmlns="" id="{B8455457-E559-43E3-87C2-91866045E427}"/>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39" name="Line 249">
            <a:extLst>
              <a:ext uri="{FF2B5EF4-FFF2-40B4-BE49-F238E27FC236}">
                <a16:creationId xmlns:a16="http://schemas.microsoft.com/office/drawing/2014/main" xmlns="" id="{C6153002-0BEA-4BE1-B8EC-9BCC1F0DAE4F}"/>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40" name="Line 874">
            <a:extLst>
              <a:ext uri="{FF2B5EF4-FFF2-40B4-BE49-F238E27FC236}">
                <a16:creationId xmlns:a16="http://schemas.microsoft.com/office/drawing/2014/main" xmlns="" id="{9D894204-94B6-4BEA-8AD3-86A94D9D26B9}"/>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41" name="Line 249">
            <a:extLst>
              <a:ext uri="{FF2B5EF4-FFF2-40B4-BE49-F238E27FC236}">
                <a16:creationId xmlns:a16="http://schemas.microsoft.com/office/drawing/2014/main" xmlns="" id="{B4D9D3B9-AE7D-4607-92D1-B1FE77BA5420}"/>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4942" name="Line 874">
            <a:extLst>
              <a:ext uri="{FF2B5EF4-FFF2-40B4-BE49-F238E27FC236}">
                <a16:creationId xmlns:a16="http://schemas.microsoft.com/office/drawing/2014/main" xmlns="" id="{6B1E29F0-D5BA-4EFF-BF69-C25A59B1DC07}"/>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124943" name="组合 1">
            <a:extLst>
              <a:ext uri="{FF2B5EF4-FFF2-40B4-BE49-F238E27FC236}">
                <a16:creationId xmlns:a16="http://schemas.microsoft.com/office/drawing/2014/main" xmlns="" id="{1B010AF7-1A40-4DCA-B388-B7089CB167DD}"/>
              </a:ext>
            </a:extLst>
          </p:cNvPr>
          <p:cNvGrpSpPr>
            <a:grpSpLocks/>
          </p:cNvGrpSpPr>
          <p:nvPr/>
        </p:nvGrpSpPr>
        <p:grpSpPr bwMode="auto">
          <a:xfrm>
            <a:off x="839788" y="1052736"/>
            <a:ext cx="10728325" cy="5706839"/>
            <a:chOff x="839416" y="1052683"/>
            <a:chExt cx="10729192" cy="5706274"/>
          </a:xfrm>
        </p:grpSpPr>
        <p:sp>
          <p:nvSpPr>
            <p:cNvPr id="4" name="任意多边形 3">
              <a:extLst>
                <a:ext uri="{FF2B5EF4-FFF2-40B4-BE49-F238E27FC236}">
                  <a16:creationId xmlns:a16="http://schemas.microsoft.com/office/drawing/2014/main" xmlns="" id="{228BB779-069C-4F65-838F-6CC210550A07}"/>
                </a:ext>
              </a:extLst>
            </p:cNvPr>
            <p:cNvSpPr/>
            <p:nvPr/>
          </p:nvSpPr>
          <p:spPr>
            <a:xfrm>
              <a:off x="839416" y="1196685"/>
              <a:ext cx="10729192" cy="1074011"/>
            </a:xfrm>
            <a:custGeom>
              <a:avLst/>
              <a:gdLst>
                <a:gd name="connsiteX0" fmla="*/ 0 w 10729192"/>
                <a:gd name="connsiteY0" fmla="*/ 0 h 1105650"/>
                <a:gd name="connsiteX1" fmla="*/ 10729192 w 10729192"/>
                <a:gd name="connsiteY1" fmla="*/ 0 h 1105650"/>
                <a:gd name="connsiteX2" fmla="*/ 10729192 w 10729192"/>
                <a:gd name="connsiteY2" fmla="*/ 1105650 h 1105650"/>
                <a:gd name="connsiteX3" fmla="*/ 0 w 10729192"/>
                <a:gd name="connsiteY3" fmla="*/ 1105650 h 1105650"/>
                <a:gd name="connsiteX4" fmla="*/ 0 w 10729192"/>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1105650">
                  <a:moveTo>
                    <a:pt x="0" y="0"/>
                  </a:moveTo>
                  <a:lnTo>
                    <a:pt x="10729192" y="0"/>
                  </a:lnTo>
                  <a:lnTo>
                    <a:pt x="10729192" y="1105650"/>
                  </a:lnTo>
                  <a:lnTo>
                    <a:pt x="0" y="11056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187452" rIns="832705" bIns="113792" spcCol="1270"/>
            <a:lstStyle/>
            <a:p>
              <a:pPr marL="171450" lvl="1" indent="-171450" defTabSz="71120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网络</a:t>
              </a:r>
              <a:r>
                <a:rPr lang="zh-CN" sz="1600" dirty="0">
                  <a:solidFill>
                    <a:schemeClr val="tx1"/>
                  </a:solidFill>
                  <a:latin typeface="微软雅黑" panose="020B0503020204020204" pitchFamily="34" charset="-122"/>
                  <a:ea typeface="微软雅黑" panose="020B0503020204020204" pitchFamily="34" charset="-122"/>
                </a:rPr>
                <a:t>节能：规划节能、绿色采购。</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技术</a:t>
              </a:r>
              <a:r>
                <a:rPr lang="zh-CN" sz="1600" dirty="0">
                  <a:solidFill>
                    <a:schemeClr val="tx1"/>
                  </a:solidFill>
                  <a:latin typeface="微软雅黑" panose="020B0503020204020204" pitchFamily="34" charset="-122"/>
                  <a:ea typeface="微软雅黑" panose="020B0503020204020204" pitchFamily="34" charset="-122"/>
                </a:rPr>
                <a:t>节能：空调节能、基站节能、电源节能、建筑节能、数据设备节能。</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a:p>
              <a:pPr marL="171450" lvl="1" indent="-171450" defTabSz="71120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管理</a:t>
              </a:r>
              <a:r>
                <a:rPr lang="zh-CN" sz="1600" dirty="0">
                  <a:solidFill>
                    <a:schemeClr val="tx1"/>
                  </a:solidFill>
                  <a:latin typeface="微软雅黑" panose="020B0503020204020204" pitchFamily="34" charset="-122"/>
                  <a:ea typeface="微软雅黑" panose="020B0503020204020204" pitchFamily="34" charset="-122"/>
                </a:rPr>
                <a:t>节能：网络管理节能、办公管理节能、市场管理节能。</a:t>
              </a:r>
            </a:p>
          </p:txBody>
        </p:sp>
        <p:sp>
          <p:nvSpPr>
            <p:cNvPr id="5" name="任意多边形 4">
              <a:extLst>
                <a:ext uri="{FF2B5EF4-FFF2-40B4-BE49-F238E27FC236}">
                  <a16:creationId xmlns:a16="http://schemas.microsoft.com/office/drawing/2014/main" xmlns="" id="{3E0CEA67-7B69-4A35-8C54-735C7183D3FB}"/>
                </a:ext>
              </a:extLst>
            </p:cNvPr>
            <p:cNvSpPr/>
            <p:nvPr/>
          </p:nvSpPr>
          <p:spPr>
            <a:xfrm>
              <a:off x="1376034" y="1052683"/>
              <a:ext cx="7509482" cy="265086"/>
            </a:xfrm>
            <a:custGeom>
              <a:avLst/>
              <a:gdLst>
                <a:gd name="connsiteX0" fmla="*/ 0 w 7510434"/>
                <a:gd name="connsiteY0" fmla="*/ 44281 h 265680"/>
                <a:gd name="connsiteX1" fmla="*/ 44281 w 7510434"/>
                <a:gd name="connsiteY1" fmla="*/ 0 h 265680"/>
                <a:gd name="connsiteX2" fmla="*/ 7466153 w 7510434"/>
                <a:gd name="connsiteY2" fmla="*/ 0 h 265680"/>
                <a:gd name="connsiteX3" fmla="*/ 7510434 w 7510434"/>
                <a:gd name="connsiteY3" fmla="*/ 44281 h 265680"/>
                <a:gd name="connsiteX4" fmla="*/ 7510434 w 7510434"/>
                <a:gd name="connsiteY4" fmla="*/ 221399 h 265680"/>
                <a:gd name="connsiteX5" fmla="*/ 7466153 w 7510434"/>
                <a:gd name="connsiteY5" fmla="*/ 265680 h 265680"/>
                <a:gd name="connsiteX6" fmla="*/ 44281 w 7510434"/>
                <a:gd name="connsiteY6" fmla="*/ 265680 h 265680"/>
                <a:gd name="connsiteX7" fmla="*/ 0 w 7510434"/>
                <a:gd name="connsiteY7" fmla="*/ 221399 h 265680"/>
                <a:gd name="connsiteX8" fmla="*/ 0 w 7510434"/>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265680">
                  <a:moveTo>
                    <a:pt x="0" y="44281"/>
                  </a:moveTo>
                  <a:cubicBezTo>
                    <a:pt x="0" y="19825"/>
                    <a:pt x="19825" y="0"/>
                    <a:pt x="44281" y="0"/>
                  </a:cubicBezTo>
                  <a:lnTo>
                    <a:pt x="7466153" y="0"/>
                  </a:lnTo>
                  <a:cubicBezTo>
                    <a:pt x="7490609" y="0"/>
                    <a:pt x="7510434" y="19825"/>
                    <a:pt x="7510434" y="44281"/>
                  </a:cubicBezTo>
                  <a:lnTo>
                    <a:pt x="7510434" y="221399"/>
                  </a:lnTo>
                  <a:cubicBezTo>
                    <a:pt x="7510434" y="245855"/>
                    <a:pt x="7490609" y="265680"/>
                    <a:pt x="7466153"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96846" tIns="12969" rIns="296846" bIns="12969" spcCol="1270" anchor="ctr"/>
            <a:lstStyle/>
            <a:p>
              <a:pPr defTabSz="889000" eaLnBrk="1" fontAlgn="auto" hangingPunct="1">
                <a:lnSpc>
                  <a:spcPct val="90000"/>
                </a:lnSpc>
                <a:spcAft>
                  <a:spcPct val="35000"/>
                </a:spcAft>
                <a:defRPr/>
              </a:pPr>
              <a:r>
                <a:rPr lang="zh-CN" sz="1600" dirty="0">
                  <a:solidFill>
                    <a:schemeClr val="tx1"/>
                  </a:solidFill>
                  <a:latin typeface="微软雅黑" panose="020B0503020204020204" pitchFamily="34" charset="-122"/>
                  <a:ea typeface="微软雅黑" panose="020B0503020204020204" pitchFamily="34" charset="-122"/>
                </a:rPr>
                <a:t>节能减排主要措施</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6" name="任意多边形 5">
              <a:extLst>
                <a:ext uri="{FF2B5EF4-FFF2-40B4-BE49-F238E27FC236}">
                  <a16:creationId xmlns:a16="http://schemas.microsoft.com/office/drawing/2014/main" xmlns="" id="{77623342-72CF-4167-9BAF-3DABA2F9DC1B}"/>
                </a:ext>
              </a:extLst>
            </p:cNvPr>
            <p:cNvSpPr/>
            <p:nvPr/>
          </p:nvSpPr>
          <p:spPr>
            <a:xfrm>
              <a:off x="839416" y="2492700"/>
              <a:ext cx="10729192" cy="960021"/>
            </a:xfrm>
            <a:custGeom>
              <a:avLst/>
              <a:gdLst>
                <a:gd name="connsiteX0" fmla="*/ 0 w 10729192"/>
                <a:gd name="connsiteY0" fmla="*/ 0 h 807975"/>
                <a:gd name="connsiteX1" fmla="*/ 10729192 w 10729192"/>
                <a:gd name="connsiteY1" fmla="*/ 0 h 807975"/>
                <a:gd name="connsiteX2" fmla="*/ 10729192 w 10729192"/>
                <a:gd name="connsiteY2" fmla="*/ 807975 h 807975"/>
                <a:gd name="connsiteX3" fmla="*/ 0 w 10729192"/>
                <a:gd name="connsiteY3" fmla="*/ 807975 h 807975"/>
                <a:gd name="connsiteX4" fmla="*/ 0 w 10729192"/>
                <a:gd name="connsiteY4" fmla="*/ 0 h 80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807975">
                  <a:moveTo>
                    <a:pt x="0" y="0"/>
                  </a:moveTo>
                  <a:lnTo>
                    <a:pt x="10729192" y="0"/>
                  </a:lnTo>
                  <a:lnTo>
                    <a:pt x="10729192" y="807975"/>
                  </a:lnTo>
                  <a:lnTo>
                    <a:pt x="0" y="80797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187452" rIns="832705" bIns="99568" spcCol="1270"/>
            <a:lstStyle/>
            <a:p>
              <a:pPr marL="114300" lvl="1" indent="-114300" defTabSz="622300" eaLnBrk="1" fontAlgn="auto" hangingPunct="1">
                <a:lnSpc>
                  <a:spcPct val="90000"/>
                </a:lnSpc>
                <a:spcAft>
                  <a:spcPct val="15000"/>
                </a:spcAft>
                <a:buFontTx/>
                <a:buChar char="••"/>
                <a:defRPr/>
              </a:pPr>
              <a:r>
                <a:rPr lang="zh-CN" altLang="en-US" sz="1600" dirty="0">
                  <a:solidFill>
                    <a:schemeClr val="tx1"/>
                  </a:solidFill>
                  <a:latin typeface="微软雅黑" panose="020B0503020204020204" pitchFamily="34" charset="-122"/>
                  <a:ea typeface="微软雅黑" panose="020B0503020204020204" pitchFamily="34" charset="-122"/>
                </a:rPr>
                <a:t>新建基站开通后，电信企业需对通信站址周围电磁辐射环境进行监测。</a:t>
              </a:r>
            </a:p>
            <a:p>
              <a:pPr marL="114300" lvl="1" indent="-114300" defTabSz="622300" eaLnBrk="1" fontAlgn="auto" hangingPunct="1">
                <a:lnSpc>
                  <a:spcPct val="90000"/>
                </a:lnSpc>
                <a:spcAft>
                  <a:spcPct val="15000"/>
                </a:spcAft>
                <a:buFontTx/>
                <a:buChar char="••"/>
                <a:defRPr/>
              </a:pPr>
              <a:r>
                <a:rPr lang="zh-CN" sz="1600" dirty="0">
                  <a:solidFill>
                    <a:schemeClr val="tx1"/>
                  </a:solidFill>
                  <a:latin typeface="微软雅黑" panose="020B0503020204020204" pitchFamily="34" charset="-122"/>
                  <a:ea typeface="微软雅黑" panose="020B0503020204020204" pitchFamily="34" charset="-122"/>
                </a:rPr>
                <a:t>根据</a:t>
              </a:r>
              <a:r>
                <a:rPr lang="en-US" sz="1600" dirty="0">
                  <a:solidFill>
                    <a:schemeClr val="tx1"/>
                  </a:solidFill>
                  <a:latin typeface="微软雅黑" panose="020B0503020204020204" pitchFamily="34" charset="-122"/>
                  <a:ea typeface="微软雅黑" panose="020B0503020204020204" pitchFamily="34" charset="-122"/>
                </a:rPr>
                <a:t>《</a:t>
              </a:r>
              <a:r>
                <a:rPr lang="zh-CN" sz="1600" dirty="0">
                  <a:solidFill>
                    <a:schemeClr val="tx1"/>
                  </a:solidFill>
                  <a:latin typeface="微软雅黑" panose="020B0503020204020204" pitchFamily="34" charset="-122"/>
                  <a:ea typeface="微软雅黑" panose="020B0503020204020204" pitchFamily="34" charset="-122"/>
                </a:rPr>
                <a:t>电磁环境控制限值</a:t>
              </a:r>
              <a:r>
                <a:rPr lang="en-US" sz="1600" dirty="0">
                  <a:solidFill>
                    <a:schemeClr val="tx1"/>
                  </a:solidFill>
                  <a:latin typeface="微软雅黑" panose="020B0503020204020204" pitchFamily="34" charset="-122"/>
                  <a:ea typeface="微软雅黑" panose="020B0503020204020204" pitchFamily="34" charset="-122"/>
                </a:rPr>
                <a:t>》</a:t>
              </a:r>
              <a:r>
                <a:rPr lang="zh-CN" sz="1600" dirty="0">
                  <a:solidFill>
                    <a:schemeClr val="tx1"/>
                  </a:solidFill>
                  <a:latin typeface="微软雅黑" panose="020B0503020204020204" pitchFamily="34" charset="-122"/>
                  <a:ea typeface="微软雅黑" panose="020B0503020204020204" pitchFamily="34" charset="-122"/>
                </a:rPr>
                <a:t>（</a:t>
              </a:r>
              <a:r>
                <a:rPr lang="en-US" sz="1600" dirty="0">
                  <a:solidFill>
                    <a:schemeClr val="tx1"/>
                  </a:solidFill>
                  <a:latin typeface="微软雅黑" panose="020B0503020204020204" pitchFamily="34" charset="-122"/>
                  <a:ea typeface="微软雅黑" panose="020B0503020204020204" pitchFamily="34" charset="-122"/>
                </a:rPr>
                <a:t>GB 8702-2014</a:t>
              </a:r>
              <a:r>
                <a:rPr lang="zh-CN" sz="1600" dirty="0">
                  <a:solidFill>
                    <a:schemeClr val="tx1"/>
                  </a:solidFill>
                  <a:latin typeface="微软雅黑" panose="020B0503020204020204" pitchFamily="34" charset="-122"/>
                  <a:ea typeface="微软雅黑" panose="020B0503020204020204" pitchFamily="34" charset="-122"/>
                </a:rPr>
                <a:t>），移动通信系统电磁场环境辐射功率密度不得大于</a:t>
              </a:r>
              <a:r>
                <a:rPr lang="en-US" sz="1600" dirty="0">
                  <a:solidFill>
                    <a:schemeClr val="tx1"/>
                  </a:solidFill>
                  <a:latin typeface="微软雅黑" panose="020B0503020204020204" pitchFamily="34" charset="-122"/>
                  <a:ea typeface="微软雅黑" panose="020B0503020204020204" pitchFamily="34" charset="-122"/>
                </a:rPr>
                <a:t>0.4W/㎡</a:t>
              </a:r>
              <a:r>
                <a:rPr lang="zh-CN" sz="1600" dirty="0">
                  <a:solidFill>
                    <a:schemeClr val="tx1"/>
                  </a:solidFill>
                  <a:latin typeface="微软雅黑" panose="020B0503020204020204" pitchFamily="34" charset="-122"/>
                  <a:ea typeface="微软雅黑" panose="020B0503020204020204" pitchFamily="34" charset="-122"/>
                </a:rPr>
                <a:t>。</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7" name="任意多边形 6">
              <a:extLst>
                <a:ext uri="{FF2B5EF4-FFF2-40B4-BE49-F238E27FC236}">
                  <a16:creationId xmlns:a16="http://schemas.microsoft.com/office/drawing/2014/main" xmlns="" id="{214A6D5A-63D1-41FE-9532-869C77268826}"/>
                </a:ext>
              </a:extLst>
            </p:cNvPr>
            <p:cNvSpPr/>
            <p:nvPr/>
          </p:nvSpPr>
          <p:spPr>
            <a:xfrm>
              <a:off x="1376034" y="2348699"/>
              <a:ext cx="7509482" cy="265087"/>
            </a:xfrm>
            <a:custGeom>
              <a:avLst/>
              <a:gdLst>
                <a:gd name="connsiteX0" fmla="*/ 0 w 7510434"/>
                <a:gd name="connsiteY0" fmla="*/ 44281 h 265680"/>
                <a:gd name="connsiteX1" fmla="*/ 44281 w 7510434"/>
                <a:gd name="connsiteY1" fmla="*/ 0 h 265680"/>
                <a:gd name="connsiteX2" fmla="*/ 7466153 w 7510434"/>
                <a:gd name="connsiteY2" fmla="*/ 0 h 265680"/>
                <a:gd name="connsiteX3" fmla="*/ 7510434 w 7510434"/>
                <a:gd name="connsiteY3" fmla="*/ 44281 h 265680"/>
                <a:gd name="connsiteX4" fmla="*/ 7510434 w 7510434"/>
                <a:gd name="connsiteY4" fmla="*/ 221399 h 265680"/>
                <a:gd name="connsiteX5" fmla="*/ 7466153 w 7510434"/>
                <a:gd name="connsiteY5" fmla="*/ 265680 h 265680"/>
                <a:gd name="connsiteX6" fmla="*/ 44281 w 7510434"/>
                <a:gd name="connsiteY6" fmla="*/ 265680 h 265680"/>
                <a:gd name="connsiteX7" fmla="*/ 0 w 7510434"/>
                <a:gd name="connsiteY7" fmla="*/ 221399 h 265680"/>
                <a:gd name="connsiteX8" fmla="*/ 0 w 7510434"/>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265680">
                  <a:moveTo>
                    <a:pt x="0" y="44281"/>
                  </a:moveTo>
                  <a:cubicBezTo>
                    <a:pt x="0" y="19825"/>
                    <a:pt x="19825" y="0"/>
                    <a:pt x="44281" y="0"/>
                  </a:cubicBezTo>
                  <a:lnTo>
                    <a:pt x="7466153" y="0"/>
                  </a:lnTo>
                  <a:cubicBezTo>
                    <a:pt x="7490609" y="0"/>
                    <a:pt x="7510434" y="19825"/>
                    <a:pt x="7510434" y="44281"/>
                  </a:cubicBezTo>
                  <a:lnTo>
                    <a:pt x="7510434" y="221399"/>
                  </a:lnTo>
                  <a:cubicBezTo>
                    <a:pt x="7510434" y="245855"/>
                    <a:pt x="7490609" y="265680"/>
                    <a:pt x="7466153"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96846" tIns="12969" rIns="296846" bIns="12969" spcCol="1270" anchor="ctr"/>
            <a:lstStyle/>
            <a:p>
              <a:pPr defTabSz="889000" eaLnBrk="1" fontAlgn="auto" hangingPunct="1">
                <a:lnSpc>
                  <a:spcPct val="90000"/>
                </a:lnSpc>
                <a:spcAft>
                  <a:spcPct val="35000"/>
                </a:spcAft>
                <a:defRPr/>
              </a:pPr>
              <a:r>
                <a:rPr lang="zh-CN" altLang="en-US" sz="1600" dirty="0">
                  <a:solidFill>
                    <a:schemeClr val="tx1"/>
                  </a:solidFill>
                  <a:latin typeface="微软雅黑" panose="020B0503020204020204" pitchFamily="34" charset="-122"/>
                  <a:ea typeface="微软雅黑" panose="020B0503020204020204" pitchFamily="34" charset="-122"/>
                </a:rPr>
                <a:t>电磁环境检测</a:t>
              </a:r>
            </a:p>
          </p:txBody>
        </p:sp>
        <p:sp>
          <p:nvSpPr>
            <p:cNvPr id="8" name="任意多边形 7">
              <a:extLst>
                <a:ext uri="{FF2B5EF4-FFF2-40B4-BE49-F238E27FC236}">
                  <a16:creationId xmlns:a16="http://schemas.microsoft.com/office/drawing/2014/main" xmlns="" id="{E28F79B0-1B46-4DF6-BC6A-579D1AE1998F}"/>
                </a:ext>
              </a:extLst>
            </p:cNvPr>
            <p:cNvSpPr/>
            <p:nvPr/>
          </p:nvSpPr>
          <p:spPr>
            <a:xfrm>
              <a:off x="839416" y="3644714"/>
              <a:ext cx="10729192" cy="1216351"/>
            </a:xfrm>
            <a:custGeom>
              <a:avLst/>
              <a:gdLst>
                <a:gd name="connsiteX0" fmla="*/ 0 w 10729192"/>
                <a:gd name="connsiteY0" fmla="*/ 0 h 1360800"/>
                <a:gd name="connsiteX1" fmla="*/ 10729192 w 10729192"/>
                <a:gd name="connsiteY1" fmla="*/ 0 h 1360800"/>
                <a:gd name="connsiteX2" fmla="*/ 10729192 w 10729192"/>
                <a:gd name="connsiteY2" fmla="*/ 1360800 h 1360800"/>
                <a:gd name="connsiteX3" fmla="*/ 0 w 10729192"/>
                <a:gd name="connsiteY3" fmla="*/ 1360800 h 1360800"/>
                <a:gd name="connsiteX4" fmla="*/ 0 w 10729192"/>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1360800">
                  <a:moveTo>
                    <a:pt x="0" y="0"/>
                  </a:moveTo>
                  <a:lnTo>
                    <a:pt x="10729192" y="0"/>
                  </a:lnTo>
                  <a:lnTo>
                    <a:pt x="10729192" y="1360800"/>
                  </a:lnTo>
                  <a:lnTo>
                    <a:pt x="0" y="13608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187452" rIns="832705" bIns="92456" spcCol="1270"/>
            <a:lstStyle/>
            <a:p>
              <a:pPr marL="114300" lvl="1" indent="-114300" defTabSz="57785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工程</a:t>
              </a:r>
              <a:r>
                <a:rPr lang="zh-CN" sz="1600" dirty="0">
                  <a:solidFill>
                    <a:schemeClr val="tx1"/>
                  </a:solidFill>
                  <a:latin typeface="微软雅黑" panose="020B0503020204020204" pitchFamily="34" charset="-122"/>
                  <a:ea typeface="微软雅黑" panose="020B0503020204020204" pitchFamily="34" charset="-122"/>
                </a:rPr>
                <a:t>建设中废弃物必须运至规定的专门存放地堆放；工程竣工后裸露土地应植树种草，防止水土流失。</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a:p>
              <a:pPr marL="114300" lvl="1" indent="-114300" defTabSz="57785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工程</a:t>
              </a:r>
              <a:r>
                <a:rPr lang="zh-CN" sz="1600" dirty="0">
                  <a:solidFill>
                    <a:schemeClr val="tx1"/>
                  </a:solidFill>
                  <a:latin typeface="微软雅黑" panose="020B0503020204020204" pitchFamily="34" charset="-122"/>
                  <a:ea typeface="微软雅黑" panose="020B0503020204020204" pitchFamily="34" charset="-122"/>
                </a:rPr>
                <a:t>建设中不得砍伐或危害国家重点保护的野生植物。</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a:p>
              <a:pPr marL="114300" lvl="1" indent="-114300" defTabSz="577850" eaLnBrk="1" fontAlgn="auto" hangingPunct="1">
                <a:lnSpc>
                  <a:spcPct val="90000"/>
                </a:lnSpc>
                <a:spcAft>
                  <a:spcPct val="15000"/>
                </a:spcAft>
                <a:buFontTx/>
                <a:buChar char="••"/>
                <a:defRPr/>
              </a:pPr>
              <a:r>
                <a:rPr lang="zh-CN" sz="1600" dirty="0" smtClean="0">
                  <a:solidFill>
                    <a:schemeClr val="tx1"/>
                  </a:solidFill>
                  <a:latin typeface="微软雅黑" panose="020B0503020204020204" pitchFamily="34" charset="-122"/>
                  <a:ea typeface="微软雅黑" panose="020B0503020204020204" pitchFamily="34" charset="-122"/>
                </a:rPr>
                <a:t>在</a:t>
              </a:r>
              <a:r>
                <a:rPr lang="zh-CN" sz="1600" dirty="0">
                  <a:solidFill>
                    <a:schemeClr val="tx1"/>
                  </a:solidFill>
                  <a:latin typeface="微软雅黑" panose="020B0503020204020204" pitchFamily="34" charset="-122"/>
                  <a:ea typeface="微软雅黑" panose="020B0503020204020204" pitchFamily="34" charset="-122"/>
                </a:rPr>
                <a:t>风景区、繁华市区、车站以及主要交通干道两侧兴建的通信设施，应在形态、线形、色彩等要素上与环境相协调，不得严重影响景观</a:t>
              </a:r>
              <a:r>
                <a:rPr lang="zh-CN" sz="1600" dirty="0" smtClean="0">
                  <a:solidFill>
                    <a:schemeClr val="tx1"/>
                  </a:solidFill>
                  <a:latin typeface="微软雅黑" panose="020B0503020204020204" pitchFamily="34" charset="-122"/>
                  <a:ea typeface="微软雅黑" panose="020B0503020204020204" pitchFamily="34" charset="-122"/>
                </a:rPr>
                <a:t>。</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9" name="任意多边形 8">
              <a:extLst>
                <a:ext uri="{FF2B5EF4-FFF2-40B4-BE49-F238E27FC236}">
                  <a16:creationId xmlns:a16="http://schemas.microsoft.com/office/drawing/2014/main" xmlns="" id="{BFCFCEB9-6866-421F-B5C6-7B0991706608}"/>
                </a:ext>
              </a:extLst>
            </p:cNvPr>
            <p:cNvSpPr/>
            <p:nvPr/>
          </p:nvSpPr>
          <p:spPr>
            <a:xfrm>
              <a:off x="1376034" y="3522042"/>
              <a:ext cx="7509482" cy="266674"/>
            </a:xfrm>
            <a:custGeom>
              <a:avLst/>
              <a:gdLst>
                <a:gd name="connsiteX0" fmla="*/ 0 w 7510434"/>
                <a:gd name="connsiteY0" fmla="*/ 44281 h 265680"/>
                <a:gd name="connsiteX1" fmla="*/ 44281 w 7510434"/>
                <a:gd name="connsiteY1" fmla="*/ 0 h 265680"/>
                <a:gd name="connsiteX2" fmla="*/ 7466153 w 7510434"/>
                <a:gd name="connsiteY2" fmla="*/ 0 h 265680"/>
                <a:gd name="connsiteX3" fmla="*/ 7510434 w 7510434"/>
                <a:gd name="connsiteY3" fmla="*/ 44281 h 265680"/>
                <a:gd name="connsiteX4" fmla="*/ 7510434 w 7510434"/>
                <a:gd name="connsiteY4" fmla="*/ 221399 h 265680"/>
                <a:gd name="connsiteX5" fmla="*/ 7466153 w 7510434"/>
                <a:gd name="connsiteY5" fmla="*/ 265680 h 265680"/>
                <a:gd name="connsiteX6" fmla="*/ 44281 w 7510434"/>
                <a:gd name="connsiteY6" fmla="*/ 265680 h 265680"/>
                <a:gd name="connsiteX7" fmla="*/ 0 w 7510434"/>
                <a:gd name="connsiteY7" fmla="*/ 221399 h 265680"/>
                <a:gd name="connsiteX8" fmla="*/ 0 w 7510434"/>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265680">
                  <a:moveTo>
                    <a:pt x="0" y="44281"/>
                  </a:moveTo>
                  <a:cubicBezTo>
                    <a:pt x="0" y="19825"/>
                    <a:pt x="19825" y="0"/>
                    <a:pt x="44281" y="0"/>
                  </a:cubicBezTo>
                  <a:lnTo>
                    <a:pt x="7466153" y="0"/>
                  </a:lnTo>
                  <a:cubicBezTo>
                    <a:pt x="7490609" y="0"/>
                    <a:pt x="7510434" y="19825"/>
                    <a:pt x="7510434" y="44281"/>
                  </a:cubicBezTo>
                  <a:lnTo>
                    <a:pt x="7510434" y="221399"/>
                  </a:lnTo>
                  <a:cubicBezTo>
                    <a:pt x="7510434" y="245855"/>
                    <a:pt x="7490609" y="265680"/>
                    <a:pt x="7466153"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96846" tIns="12969" rIns="296846" bIns="12969" spcCol="1270" anchor="ctr"/>
            <a:lstStyle/>
            <a:p>
              <a:pPr defTabSz="889000" eaLnBrk="1" fontAlgn="auto" hangingPunct="1">
                <a:lnSpc>
                  <a:spcPct val="90000"/>
                </a:lnSpc>
                <a:spcAft>
                  <a:spcPct val="35000"/>
                </a:spcAft>
                <a:defRPr/>
              </a:pPr>
              <a:r>
                <a:rPr lang="zh-CN" sz="1600" dirty="0">
                  <a:solidFill>
                    <a:schemeClr val="tx1"/>
                  </a:solidFill>
                  <a:latin typeface="微软雅黑" panose="020B0503020204020204" pitchFamily="34" charset="-122"/>
                  <a:ea typeface="微软雅黑" panose="020B0503020204020204" pitchFamily="34" charset="-122"/>
                </a:rPr>
                <a:t>生态环境保护</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0" name="任意多边形 9">
              <a:extLst>
                <a:ext uri="{FF2B5EF4-FFF2-40B4-BE49-F238E27FC236}">
                  <a16:creationId xmlns:a16="http://schemas.microsoft.com/office/drawing/2014/main" xmlns="" id="{96BC770C-B2B4-4A03-AC05-936B3615127E}"/>
                </a:ext>
              </a:extLst>
            </p:cNvPr>
            <p:cNvSpPr/>
            <p:nvPr/>
          </p:nvSpPr>
          <p:spPr>
            <a:xfrm>
              <a:off x="839416" y="5092247"/>
              <a:ext cx="10729192" cy="482552"/>
            </a:xfrm>
            <a:custGeom>
              <a:avLst/>
              <a:gdLst>
                <a:gd name="connsiteX0" fmla="*/ 0 w 10729192"/>
                <a:gd name="connsiteY0" fmla="*/ 0 h 481950"/>
                <a:gd name="connsiteX1" fmla="*/ 10729192 w 10729192"/>
                <a:gd name="connsiteY1" fmla="*/ 0 h 481950"/>
                <a:gd name="connsiteX2" fmla="*/ 10729192 w 10729192"/>
                <a:gd name="connsiteY2" fmla="*/ 481950 h 481950"/>
                <a:gd name="connsiteX3" fmla="*/ 0 w 10729192"/>
                <a:gd name="connsiteY3" fmla="*/ 481950 h 481950"/>
                <a:gd name="connsiteX4" fmla="*/ 0 w 10729192"/>
                <a:gd name="connsiteY4" fmla="*/ 0 h 48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481950">
                  <a:moveTo>
                    <a:pt x="0" y="0"/>
                  </a:moveTo>
                  <a:lnTo>
                    <a:pt x="10729192" y="0"/>
                  </a:lnTo>
                  <a:lnTo>
                    <a:pt x="10729192" y="481950"/>
                  </a:lnTo>
                  <a:lnTo>
                    <a:pt x="0" y="4819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187452" rIns="832705" bIns="92456" spcCol="1270"/>
            <a:lstStyle/>
            <a:p>
              <a:pPr marL="114300" lvl="1" indent="-114300" defTabSz="577850" eaLnBrk="1" fontAlgn="auto" hangingPunct="1">
                <a:lnSpc>
                  <a:spcPct val="90000"/>
                </a:lnSpc>
                <a:spcAft>
                  <a:spcPct val="15000"/>
                </a:spcAft>
                <a:buFontTx/>
                <a:buChar char="••"/>
                <a:defRPr/>
              </a:pPr>
              <a:r>
                <a:rPr lang="zh-CN" sz="1600" dirty="0">
                  <a:solidFill>
                    <a:schemeClr val="tx1"/>
                  </a:solidFill>
                  <a:latin typeface="微软雅黑" panose="020B0503020204020204" pitchFamily="34" charset="-122"/>
                  <a:ea typeface="微软雅黑" panose="020B0503020204020204" pitchFamily="34" charset="-122"/>
                </a:rPr>
                <a:t>严控机房内“废气”、“废水”及“废渣”</a:t>
              </a:r>
              <a:r>
                <a:rPr lang="zh-CN" sz="1600" dirty="0" smtClean="0">
                  <a:solidFill>
                    <a:schemeClr val="tx1"/>
                  </a:solidFill>
                  <a:latin typeface="微软雅黑" panose="020B0503020204020204" pitchFamily="34" charset="-122"/>
                  <a:ea typeface="微软雅黑" panose="020B0503020204020204" pitchFamily="34" charset="-122"/>
                </a:rPr>
                <a:t>产生</a:t>
              </a:r>
              <a:r>
                <a:rPr lang="zh-CN" altLang="en-US" sz="1300" dirty="0">
                  <a:solidFill>
                    <a:schemeClr val="tx1"/>
                  </a:solidFill>
                  <a:latin typeface="微软雅黑" panose="020B0503020204020204" pitchFamily="34" charset="-122"/>
                  <a:ea typeface="微软雅黑" panose="020B0503020204020204" pitchFamily="34" charset="-122"/>
                </a:rPr>
                <a:t>。</a:t>
              </a:r>
              <a:r>
                <a:rPr lang="en-US" sz="1300" dirty="0" smtClean="0">
                  <a:solidFill>
                    <a:schemeClr val="tx1"/>
                  </a:solidFill>
                  <a:latin typeface="微软雅黑" panose="020B0503020204020204" pitchFamily="34" charset="-122"/>
                  <a:ea typeface="微软雅黑" panose="020B0503020204020204" pitchFamily="34" charset="-122"/>
                </a:rPr>
                <a:t> </a:t>
              </a:r>
              <a:endParaRPr lang="zh-CN" sz="1300" dirty="0">
                <a:solidFill>
                  <a:schemeClr val="tx1"/>
                </a:solidFill>
                <a:latin typeface="微软雅黑" panose="020B0503020204020204" pitchFamily="34" charset="-122"/>
                <a:ea typeface="微软雅黑" panose="020B0503020204020204" pitchFamily="34" charset="-122"/>
              </a:endParaRPr>
            </a:p>
          </p:txBody>
        </p:sp>
        <p:sp>
          <p:nvSpPr>
            <p:cNvPr id="13" name="任意多边形 12">
              <a:extLst>
                <a:ext uri="{FF2B5EF4-FFF2-40B4-BE49-F238E27FC236}">
                  <a16:creationId xmlns:a16="http://schemas.microsoft.com/office/drawing/2014/main" xmlns="" id="{0DAD5CEF-7394-47A2-8102-2AF11DCE2010}"/>
                </a:ext>
              </a:extLst>
            </p:cNvPr>
            <p:cNvSpPr/>
            <p:nvPr/>
          </p:nvSpPr>
          <p:spPr>
            <a:xfrm>
              <a:off x="1336343" y="4960498"/>
              <a:ext cx="7509482" cy="265086"/>
            </a:xfrm>
            <a:custGeom>
              <a:avLst/>
              <a:gdLst>
                <a:gd name="connsiteX0" fmla="*/ 0 w 7510434"/>
                <a:gd name="connsiteY0" fmla="*/ 44281 h 265680"/>
                <a:gd name="connsiteX1" fmla="*/ 44281 w 7510434"/>
                <a:gd name="connsiteY1" fmla="*/ 0 h 265680"/>
                <a:gd name="connsiteX2" fmla="*/ 7466153 w 7510434"/>
                <a:gd name="connsiteY2" fmla="*/ 0 h 265680"/>
                <a:gd name="connsiteX3" fmla="*/ 7510434 w 7510434"/>
                <a:gd name="connsiteY3" fmla="*/ 44281 h 265680"/>
                <a:gd name="connsiteX4" fmla="*/ 7510434 w 7510434"/>
                <a:gd name="connsiteY4" fmla="*/ 221399 h 265680"/>
                <a:gd name="connsiteX5" fmla="*/ 7466153 w 7510434"/>
                <a:gd name="connsiteY5" fmla="*/ 265680 h 265680"/>
                <a:gd name="connsiteX6" fmla="*/ 44281 w 7510434"/>
                <a:gd name="connsiteY6" fmla="*/ 265680 h 265680"/>
                <a:gd name="connsiteX7" fmla="*/ 0 w 7510434"/>
                <a:gd name="connsiteY7" fmla="*/ 221399 h 265680"/>
                <a:gd name="connsiteX8" fmla="*/ 0 w 7510434"/>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265680">
                  <a:moveTo>
                    <a:pt x="0" y="44281"/>
                  </a:moveTo>
                  <a:cubicBezTo>
                    <a:pt x="0" y="19825"/>
                    <a:pt x="19825" y="0"/>
                    <a:pt x="44281" y="0"/>
                  </a:cubicBezTo>
                  <a:lnTo>
                    <a:pt x="7466153" y="0"/>
                  </a:lnTo>
                  <a:cubicBezTo>
                    <a:pt x="7490609" y="0"/>
                    <a:pt x="7510434" y="19825"/>
                    <a:pt x="7510434" y="44281"/>
                  </a:cubicBezTo>
                  <a:lnTo>
                    <a:pt x="7510434" y="221399"/>
                  </a:lnTo>
                  <a:cubicBezTo>
                    <a:pt x="7510434" y="245855"/>
                    <a:pt x="7490609" y="265680"/>
                    <a:pt x="7466153"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96846" tIns="12969" rIns="296846" bIns="12969" spcCol="1270" anchor="ctr"/>
            <a:lstStyle/>
            <a:p>
              <a:pPr defTabSz="889000" eaLnBrk="1" fontAlgn="auto" hangingPunct="1">
                <a:lnSpc>
                  <a:spcPct val="90000"/>
                </a:lnSpc>
                <a:spcAft>
                  <a:spcPct val="35000"/>
                </a:spcAft>
                <a:defRPr/>
              </a:pPr>
              <a:r>
                <a:rPr lang="zh-CN" sz="1600" dirty="0">
                  <a:solidFill>
                    <a:schemeClr val="tx1"/>
                  </a:solidFill>
                  <a:latin typeface="微软雅黑" panose="020B0503020204020204" pitchFamily="34" charset="-122"/>
                  <a:ea typeface="微软雅黑" panose="020B0503020204020204" pitchFamily="34" charset="-122"/>
                </a:rPr>
                <a:t>“三废”防治</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5" name="任意多边形 24">
              <a:extLst>
                <a:ext uri="{FF2B5EF4-FFF2-40B4-BE49-F238E27FC236}">
                  <a16:creationId xmlns:a16="http://schemas.microsoft.com/office/drawing/2014/main" xmlns="" id="{60136EF1-1B5B-40E8-82E8-205716F7480E}"/>
                </a:ext>
              </a:extLst>
            </p:cNvPr>
            <p:cNvSpPr/>
            <p:nvPr/>
          </p:nvSpPr>
          <p:spPr>
            <a:xfrm>
              <a:off x="839416" y="5755756"/>
              <a:ext cx="10729192" cy="1003201"/>
            </a:xfrm>
            <a:custGeom>
              <a:avLst/>
              <a:gdLst>
                <a:gd name="connsiteX0" fmla="*/ 0 w 10729192"/>
                <a:gd name="connsiteY0" fmla="*/ 0 h 680400"/>
                <a:gd name="connsiteX1" fmla="*/ 10729192 w 10729192"/>
                <a:gd name="connsiteY1" fmla="*/ 0 h 680400"/>
                <a:gd name="connsiteX2" fmla="*/ 10729192 w 10729192"/>
                <a:gd name="connsiteY2" fmla="*/ 680400 h 680400"/>
                <a:gd name="connsiteX3" fmla="*/ 0 w 10729192"/>
                <a:gd name="connsiteY3" fmla="*/ 680400 h 680400"/>
                <a:gd name="connsiteX4" fmla="*/ 0 w 10729192"/>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680400">
                  <a:moveTo>
                    <a:pt x="0" y="0"/>
                  </a:moveTo>
                  <a:lnTo>
                    <a:pt x="10729192" y="0"/>
                  </a:lnTo>
                  <a:lnTo>
                    <a:pt x="10729192" y="680400"/>
                  </a:lnTo>
                  <a:lnTo>
                    <a:pt x="0" y="6804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187452" rIns="832705" bIns="92456" spcCol="1270"/>
            <a:lstStyle/>
            <a:p>
              <a:pPr marL="114300" lvl="1" indent="-114300" defTabSz="577850" eaLnBrk="1" fontAlgn="auto" hangingPunct="1">
                <a:lnSpc>
                  <a:spcPct val="90000"/>
                </a:lnSpc>
                <a:spcAft>
                  <a:spcPct val="15000"/>
                </a:spcAft>
                <a:buFontTx/>
                <a:buChar char="••"/>
                <a:defRPr/>
              </a:pPr>
              <a:r>
                <a:rPr lang="zh-CN" altLang="en-US" sz="1600" dirty="0">
                  <a:solidFill>
                    <a:schemeClr val="tx1"/>
                  </a:solidFill>
                  <a:latin typeface="微软雅黑" panose="020B0503020204020204" pitchFamily="34" charset="-122"/>
                  <a:ea typeface="微软雅黑" panose="020B0503020204020204" pitchFamily="34" charset="-122"/>
                </a:rPr>
                <a:t>对于城市重点地段及其他景观敏感区域，应采取天线美化措施，以保持与周围整体环境的协调。美化天线的应用范围主要是：市政广场、繁华商业街区、城市中心区域、公共绿地、道路绿化带、居住小区、旅游景区、高铁高速路口等地点。</a:t>
              </a:r>
            </a:p>
          </p:txBody>
        </p:sp>
        <p:sp>
          <p:nvSpPr>
            <p:cNvPr id="26" name="任意多边形 25">
              <a:extLst>
                <a:ext uri="{FF2B5EF4-FFF2-40B4-BE49-F238E27FC236}">
                  <a16:creationId xmlns:a16="http://schemas.microsoft.com/office/drawing/2014/main" xmlns="" id="{FF6434D5-3833-49BE-B1EB-ABA84AD10652}"/>
                </a:ext>
              </a:extLst>
            </p:cNvPr>
            <p:cNvSpPr/>
            <p:nvPr/>
          </p:nvSpPr>
          <p:spPr>
            <a:xfrm>
              <a:off x="1376034" y="5624007"/>
              <a:ext cx="7509482" cy="265086"/>
            </a:xfrm>
            <a:custGeom>
              <a:avLst/>
              <a:gdLst>
                <a:gd name="connsiteX0" fmla="*/ 0 w 7510434"/>
                <a:gd name="connsiteY0" fmla="*/ 44281 h 265680"/>
                <a:gd name="connsiteX1" fmla="*/ 44281 w 7510434"/>
                <a:gd name="connsiteY1" fmla="*/ 0 h 265680"/>
                <a:gd name="connsiteX2" fmla="*/ 7466153 w 7510434"/>
                <a:gd name="connsiteY2" fmla="*/ 0 h 265680"/>
                <a:gd name="connsiteX3" fmla="*/ 7510434 w 7510434"/>
                <a:gd name="connsiteY3" fmla="*/ 44281 h 265680"/>
                <a:gd name="connsiteX4" fmla="*/ 7510434 w 7510434"/>
                <a:gd name="connsiteY4" fmla="*/ 221399 h 265680"/>
                <a:gd name="connsiteX5" fmla="*/ 7466153 w 7510434"/>
                <a:gd name="connsiteY5" fmla="*/ 265680 h 265680"/>
                <a:gd name="connsiteX6" fmla="*/ 44281 w 7510434"/>
                <a:gd name="connsiteY6" fmla="*/ 265680 h 265680"/>
                <a:gd name="connsiteX7" fmla="*/ 0 w 7510434"/>
                <a:gd name="connsiteY7" fmla="*/ 221399 h 265680"/>
                <a:gd name="connsiteX8" fmla="*/ 0 w 7510434"/>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265680">
                  <a:moveTo>
                    <a:pt x="0" y="44281"/>
                  </a:moveTo>
                  <a:cubicBezTo>
                    <a:pt x="0" y="19825"/>
                    <a:pt x="19825" y="0"/>
                    <a:pt x="44281" y="0"/>
                  </a:cubicBezTo>
                  <a:lnTo>
                    <a:pt x="7466153" y="0"/>
                  </a:lnTo>
                  <a:cubicBezTo>
                    <a:pt x="7490609" y="0"/>
                    <a:pt x="7510434" y="19825"/>
                    <a:pt x="7510434" y="44281"/>
                  </a:cubicBezTo>
                  <a:lnTo>
                    <a:pt x="7510434" y="221399"/>
                  </a:lnTo>
                  <a:cubicBezTo>
                    <a:pt x="7510434" y="245855"/>
                    <a:pt x="7490609" y="265680"/>
                    <a:pt x="7466153"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96846" tIns="12969" rIns="296846" bIns="12969" spcCol="1270" anchor="ctr"/>
            <a:lstStyle/>
            <a:p>
              <a:pPr defTabSz="889000" eaLnBrk="1" fontAlgn="auto" hangingPunct="1">
                <a:lnSpc>
                  <a:spcPct val="90000"/>
                </a:lnSpc>
                <a:spcAft>
                  <a:spcPct val="35000"/>
                </a:spcAft>
                <a:defRPr/>
              </a:pPr>
              <a:r>
                <a:rPr lang="zh-CN" sz="1600" dirty="0">
                  <a:solidFill>
                    <a:schemeClr val="tx1"/>
                  </a:solidFill>
                  <a:latin typeface="微软雅黑" panose="020B0503020204020204" pitchFamily="34" charset="-122"/>
                  <a:ea typeface="微软雅黑" panose="020B0503020204020204" pitchFamily="34" charset="-122"/>
                </a:rPr>
                <a:t>基站美化</a:t>
              </a:r>
              <a:r>
                <a:rPr lang="en-US" sz="1600" dirty="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p:txBody>
        </p:sp>
      </p:grpSp>
      <p:sp>
        <p:nvSpPr>
          <p:cNvPr id="27"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1071969"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55</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xmlns="" id="{907610EB-C234-4121-A611-4256310D36CF}"/>
              </a:ext>
            </a:extLst>
          </p:cNvPr>
          <p:cNvSpPr/>
          <p:nvPr/>
        </p:nvSpPr>
        <p:spPr>
          <a:xfrm>
            <a:off x="1958975" y="2638425"/>
            <a:ext cx="1638300" cy="1708150"/>
          </a:xfrm>
          <a:prstGeom prst="rect">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r>
              <a:rPr lang="en-US" altLang="zh-CN" sz="13800" kern="0" dirty="0">
                <a:solidFill>
                  <a:prstClr val="white"/>
                </a:solidFill>
                <a:latin typeface="微软雅黑" panose="020B0503020204020204" pitchFamily="34" charset="-122"/>
                <a:ea typeface="微软雅黑" panose="020B0503020204020204" pitchFamily="34" charset="-122"/>
              </a:rPr>
              <a:t>C</a:t>
            </a:r>
            <a:endParaRPr lang="zh-CN" altLang="en-US" sz="13800" kern="0" dirty="0">
              <a:solidFill>
                <a:prstClr val="white"/>
              </a:solidFill>
              <a:latin typeface="微软雅黑" panose="020B0503020204020204" pitchFamily="34" charset="-122"/>
              <a:ea typeface="微软雅黑" panose="020B0503020204020204" pitchFamily="34" charset="-122"/>
            </a:endParaRPr>
          </a:p>
        </p:txBody>
      </p:sp>
      <p:sp>
        <p:nvSpPr>
          <p:cNvPr id="126979" name="文本框 4">
            <a:extLst>
              <a:ext uri="{FF2B5EF4-FFF2-40B4-BE49-F238E27FC236}">
                <a16:creationId xmlns:a16="http://schemas.microsoft.com/office/drawing/2014/main" xmlns="" id="{13FC4E26-768D-4448-B62B-745BEFCA0BDE}"/>
              </a:ext>
            </a:extLst>
          </p:cNvPr>
          <p:cNvSpPr txBox="1">
            <a:spLocks noChangeArrowheads="1"/>
          </p:cNvSpPr>
          <p:nvPr/>
        </p:nvSpPr>
        <p:spPr bwMode="auto">
          <a:xfrm>
            <a:off x="3754438" y="2968625"/>
            <a:ext cx="10858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a:solidFill>
                  <a:srgbClr val="C00000"/>
                </a:solidFill>
                <a:latin typeface="微软雅黑" panose="020B0503020204020204" pitchFamily="34" charset="-122"/>
                <a:ea typeface="微软雅黑" panose="020B0503020204020204" pitchFamily="34" charset="-122"/>
              </a:rPr>
              <a:t>提纲</a:t>
            </a:r>
          </a:p>
        </p:txBody>
      </p:sp>
      <p:sp>
        <p:nvSpPr>
          <p:cNvPr id="126980" name="文本框 5">
            <a:extLst>
              <a:ext uri="{FF2B5EF4-FFF2-40B4-BE49-F238E27FC236}">
                <a16:creationId xmlns:a16="http://schemas.microsoft.com/office/drawing/2014/main" xmlns="" id="{D2450B8F-1D99-47DF-8D24-5C61E51E63CB}"/>
              </a:ext>
            </a:extLst>
          </p:cNvPr>
          <p:cNvSpPr txBox="1">
            <a:spLocks noChangeArrowheads="1"/>
          </p:cNvSpPr>
          <p:nvPr/>
        </p:nvSpPr>
        <p:spPr bwMode="auto">
          <a:xfrm>
            <a:off x="3687763" y="3703638"/>
            <a:ext cx="148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0070C0"/>
                </a:solidFill>
                <a:latin typeface="微软雅黑" panose="020B0503020204020204" pitchFamily="34" charset="-122"/>
                <a:ea typeface="微软雅黑" panose="020B0503020204020204" pitchFamily="34" charset="-122"/>
              </a:rPr>
              <a:t>ontent</a:t>
            </a:r>
            <a:endParaRPr lang="zh-CN" altLang="en-US" sz="3200">
              <a:solidFill>
                <a:srgbClr val="0070C0"/>
              </a:solidFill>
              <a:latin typeface="微软雅黑" panose="020B0503020204020204" pitchFamily="34" charset="-122"/>
              <a:ea typeface="微软雅黑" panose="020B0503020204020204" pitchFamily="34" charset="-122"/>
            </a:endParaRPr>
          </a:p>
        </p:txBody>
      </p:sp>
      <p:cxnSp>
        <p:nvCxnSpPr>
          <p:cNvPr id="126981" name="直接连接符 7">
            <a:extLst>
              <a:ext uri="{FF2B5EF4-FFF2-40B4-BE49-F238E27FC236}">
                <a16:creationId xmlns:a16="http://schemas.microsoft.com/office/drawing/2014/main" xmlns="" id="{E24C7E11-2E70-4E1D-BA72-5580A8D5CF46}"/>
              </a:ext>
            </a:extLst>
          </p:cNvPr>
          <p:cNvCxnSpPr>
            <a:cxnSpLocks noChangeShapeType="1"/>
          </p:cNvCxnSpPr>
          <p:nvPr/>
        </p:nvCxnSpPr>
        <p:spPr bwMode="auto">
          <a:xfrm>
            <a:off x="5211763" y="1268413"/>
            <a:ext cx="0" cy="5445125"/>
          </a:xfrm>
          <a:prstGeom prst="line">
            <a:avLst/>
          </a:prstGeom>
          <a:noFill/>
          <a:ln w="57150" algn="ctr">
            <a:solidFill>
              <a:srgbClr val="4A7EBB"/>
            </a:solidFill>
            <a:round/>
            <a:headEnd/>
            <a:tailEnd/>
          </a:ln>
          <a:extLst>
            <a:ext uri="{909E8E84-426E-40DD-AFC4-6F175D3DCCD1}">
              <a14:hiddenFill xmlns:a14="http://schemas.microsoft.com/office/drawing/2010/main">
                <a:noFill/>
              </a14:hiddenFill>
            </a:ext>
          </a:extLst>
        </p:spPr>
      </p:cxnSp>
      <p:cxnSp>
        <p:nvCxnSpPr>
          <p:cNvPr id="126982" name="直接连接符 8">
            <a:extLst>
              <a:ext uri="{FF2B5EF4-FFF2-40B4-BE49-F238E27FC236}">
                <a16:creationId xmlns:a16="http://schemas.microsoft.com/office/drawing/2014/main" xmlns="" id="{E47B621C-ED76-4328-878B-F181713B247F}"/>
              </a:ext>
            </a:extLst>
          </p:cNvPr>
          <p:cNvCxnSpPr>
            <a:cxnSpLocks noChangeShapeType="1"/>
          </p:cNvCxnSpPr>
          <p:nvPr/>
        </p:nvCxnSpPr>
        <p:spPr bwMode="auto">
          <a:xfrm>
            <a:off x="5303838" y="1268413"/>
            <a:ext cx="0" cy="5445125"/>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126984" name="Rectangle 16">
            <a:extLst>
              <a:ext uri="{FF2B5EF4-FFF2-40B4-BE49-F238E27FC236}">
                <a16:creationId xmlns:a16="http://schemas.microsoft.com/office/drawing/2014/main" xmlns="" id="{C6C68BB3-42B3-470C-B0EB-818D4720CA96}"/>
              </a:ext>
            </a:extLst>
          </p:cNvPr>
          <p:cNvSpPr>
            <a:spLocks noChangeArrowheads="1"/>
          </p:cNvSpPr>
          <p:nvPr/>
        </p:nvSpPr>
        <p:spPr bwMode="auto">
          <a:xfrm>
            <a:off x="695325" y="117475"/>
            <a:ext cx="451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chemeClr val="bg1"/>
                </a:solidFill>
                <a:latin typeface="微软雅黑" panose="020B0503020204020204" pitchFamily="34" charset="-122"/>
                <a:ea typeface="微软雅黑" panose="020B0503020204020204" pitchFamily="34" charset="-122"/>
              </a:rPr>
              <a:t>汇报提纲</a:t>
            </a:r>
            <a:endParaRPr lang="zh-CN" altLang="zh-CN" sz="4800" b="1">
              <a:solidFill>
                <a:srgbClr val="FF0000"/>
              </a:solidFill>
              <a:latin typeface="微软雅黑" panose="020B0503020204020204" pitchFamily="34" charset="-122"/>
              <a:ea typeface="微软雅黑" panose="020B0503020204020204" pitchFamily="34" charset="-122"/>
            </a:endParaRPr>
          </a:p>
        </p:txBody>
      </p:sp>
      <p:grpSp>
        <p:nvGrpSpPr>
          <p:cNvPr id="126985" name="组合 26">
            <a:extLst>
              <a:ext uri="{FF2B5EF4-FFF2-40B4-BE49-F238E27FC236}">
                <a16:creationId xmlns:a16="http://schemas.microsoft.com/office/drawing/2014/main" xmlns="" id="{93B9BF78-183B-4A7B-B4A7-4BA5B38C2F4A}"/>
              </a:ext>
            </a:extLst>
          </p:cNvPr>
          <p:cNvGrpSpPr>
            <a:grpSpLocks/>
          </p:cNvGrpSpPr>
          <p:nvPr/>
        </p:nvGrpSpPr>
        <p:grpSpPr bwMode="auto">
          <a:xfrm>
            <a:off x="5499100" y="1412875"/>
            <a:ext cx="6142038" cy="5040313"/>
            <a:chOff x="5498669" y="1412777"/>
            <a:chExt cx="6141947" cy="5040559"/>
          </a:xfrm>
        </p:grpSpPr>
        <p:sp>
          <p:nvSpPr>
            <p:cNvPr id="126986" name="矩形 27">
              <a:extLst>
                <a:ext uri="{FF2B5EF4-FFF2-40B4-BE49-F238E27FC236}">
                  <a16:creationId xmlns:a16="http://schemas.microsoft.com/office/drawing/2014/main" xmlns="" id="{CE0E163F-4381-4B3E-86C7-8D56FD5F1454}"/>
                </a:ext>
              </a:extLst>
            </p:cNvPr>
            <p:cNvSpPr>
              <a:spLocks noChangeArrowheads="1"/>
            </p:cNvSpPr>
            <p:nvPr/>
          </p:nvSpPr>
          <p:spPr bwMode="auto">
            <a:xfrm>
              <a:off x="5498669" y="1412777"/>
              <a:ext cx="6141947" cy="50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88D3A079-3EC7-403B-9972-3F9BAC2B7534}"/>
                </a:ext>
              </a:extLst>
            </p:cNvPr>
            <p:cNvSpPr/>
            <p:nvPr/>
          </p:nvSpPr>
          <p:spPr>
            <a:xfrm>
              <a:off x="5498669" y="16722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任意多边形 29">
              <a:extLst>
                <a:ext uri="{FF2B5EF4-FFF2-40B4-BE49-F238E27FC236}">
                  <a16:creationId xmlns:a16="http://schemas.microsoft.com/office/drawing/2014/main" xmlns="" id="{BC2A4791-DF23-4BE7-B8ED-F9AFFA5385ED}"/>
                </a:ext>
              </a:extLst>
            </p:cNvPr>
            <p:cNvSpPr/>
            <p:nvPr/>
          </p:nvSpPr>
          <p:spPr>
            <a:xfrm>
              <a:off x="5805766" y="14360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bg1">
                <a:lumMod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一    概述</a:t>
              </a:r>
            </a:p>
          </p:txBody>
        </p:sp>
        <p:sp>
          <p:nvSpPr>
            <p:cNvPr id="31" name="矩形 30">
              <a:extLst>
                <a:ext uri="{FF2B5EF4-FFF2-40B4-BE49-F238E27FC236}">
                  <a16:creationId xmlns:a16="http://schemas.microsoft.com/office/drawing/2014/main" xmlns="" id="{FA775DF6-EF21-42EB-82F8-02AC3BB64633}"/>
                </a:ext>
              </a:extLst>
            </p:cNvPr>
            <p:cNvSpPr/>
            <p:nvPr/>
          </p:nvSpPr>
          <p:spPr>
            <a:xfrm>
              <a:off x="5498669" y="60501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矩形 31">
              <a:extLst>
                <a:ext uri="{FF2B5EF4-FFF2-40B4-BE49-F238E27FC236}">
                  <a16:creationId xmlns:a16="http://schemas.microsoft.com/office/drawing/2014/main" xmlns="" id="{EF463849-15A6-4641-A72B-4F8B3AE5AC6A}"/>
                </a:ext>
              </a:extLst>
            </p:cNvPr>
            <p:cNvSpPr/>
            <p:nvPr/>
          </p:nvSpPr>
          <p:spPr>
            <a:xfrm>
              <a:off x="5498669" y="38495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任意多边形 32">
              <a:extLst>
                <a:ext uri="{FF2B5EF4-FFF2-40B4-BE49-F238E27FC236}">
                  <a16:creationId xmlns:a16="http://schemas.microsoft.com/office/drawing/2014/main" xmlns="" id="{47A7F0CE-E718-4C24-B757-9C5968BDB97C}"/>
                </a:ext>
              </a:extLst>
            </p:cNvPr>
            <p:cNvSpPr/>
            <p:nvPr/>
          </p:nvSpPr>
          <p:spPr>
            <a:xfrm>
              <a:off x="5805766" y="2492851"/>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二    </a:t>
              </a:r>
              <a:r>
                <a:rPr lang="en-US" altLang="zh-CN" sz="2000" dirty="0">
                  <a:solidFill>
                    <a:schemeClr val="tx2"/>
                  </a:solidFill>
                  <a:latin typeface="微软雅黑" panose="020B0503020204020204" pitchFamily="34" charset="-122"/>
                  <a:ea typeface="微软雅黑" panose="020B0503020204020204" pitchFamily="34" charset="-122"/>
                </a:rPr>
                <a:t>5G</a:t>
              </a:r>
              <a:r>
                <a:rPr lang="zh-CN" altLang="en-US" sz="2000" dirty="0">
                  <a:solidFill>
                    <a:schemeClr val="tx2"/>
                  </a:solidFill>
                  <a:latin typeface="微软雅黑" panose="020B0503020204020204" pitchFamily="34" charset="-122"/>
                  <a:ea typeface="微软雅黑" panose="020B0503020204020204" pitchFamily="34" charset="-122"/>
                </a:rPr>
                <a:t>基站站址及配套建设规划</a:t>
              </a:r>
            </a:p>
          </p:txBody>
        </p:sp>
        <p:sp>
          <p:nvSpPr>
            <p:cNvPr id="34" name="矩形 33">
              <a:extLst>
                <a:ext uri="{FF2B5EF4-FFF2-40B4-BE49-F238E27FC236}">
                  <a16:creationId xmlns:a16="http://schemas.microsoft.com/office/drawing/2014/main" xmlns="" id="{B2C0563F-CDE1-4DAB-9F77-B8351EEE35F4}"/>
                </a:ext>
              </a:extLst>
            </p:cNvPr>
            <p:cNvSpPr/>
            <p:nvPr/>
          </p:nvSpPr>
          <p:spPr>
            <a:xfrm>
              <a:off x="5498669" y="46302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任意多边形 34">
              <a:extLst>
                <a:ext uri="{FF2B5EF4-FFF2-40B4-BE49-F238E27FC236}">
                  <a16:creationId xmlns:a16="http://schemas.microsoft.com/office/drawing/2014/main" xmlns="" id="{FD43C437-7060-42A5-AE60-11F0B19711E3}"/>
                </a:ext>
              </a:extLst>
            </p:cNvPr>
            <p:cNvSpPr/>
            <p:nvPr/>
          </p:nvSpPr>
          <p:spPr>
            <a:xfrm>
              <a:off x="5805766" y="3532772"/>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三    节能与环境保护</a:t>
              </a:r>
            </a:p>
          </p:txBody>
        </p:sp>
        <p:sp>
          <p:nvSpPr>
            <p:cNvPr id="37" name="任意多边形 36">
              <a:extLst>
                <a:ext uri="{FF2B5EF4-FFF2-40B4-BE49-F238E27FC236}">
                  <a16:creationId xmlns:a16="http://schemas.microsoft.com/office/drawing/2014/main" xmlns="" id="{297E12E6-B081-49B9-985A-F61ED1129113}"/>
                </a:ext>
              </a:extLst>
            </p:cNvPr>
            <p:cNvSpPr/>
            <p:nvPr/>
          </p:nvSpPr>
          <p:spPr>
            <a:xfrm>
              <a:off x="5805766" y="4612945"/>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1">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四    建设项目安排及投资估算</a:t>
              </a:r>
            </a:p>
          </p:txBody>
        </p:sp>
        <p:sp>
          <p:nvSpPr>
            <p:cNvPr id="38" name="矩形 37">
              <a:extLst>
                <a:ext uri="{FF2B5EF4-FFF2-40B4-BE49-F238E27FC236}">
                  <a16:creationId xmlns:a16="http://schemas.microsoft.com/office/drawing/2014/main" xmlns="" id="{B31FED63-73A7-4B50-8CF6-9CCD22733D30}"/>
                </a:ext>
              </a:extLst>
            </p:cNvPr>
            <p:cNvSpPr/>
            <p:nvPr/>
          </p:nvSpPr>
          <p:spPr>
            <a:xfrm>
              <a:off x="5498669" y="60268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任意多边形 38">
              <a:extLst>
                <a:ext uri="{FF2B5EF4-FFF2-40B4-BE49-F238E27FC236}">
                  <a16:creationId xmlns:a16="http://schemas.microsoft.com/office/drawing/2014/main" xmlns="" id="{F38A583A-E18F-4BB5-AEA4-397690B50B08}"/>
                </a:ext>
              </a:extLst>
            </p:cNvPr>
            <p:cNvSpPr/>
            <p:nvPr/>
          </p:nvSpPr>
          <p:spPr>
            <a:xfrm>
              <a:off x="5805767" y="5656827"/>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五    规划保障措施</a:t>
              </a:r>
            </a:p>
          </p:txBody>
        </p:sp>
      </p:grpSp>
      <p:sp>
        <p:nvSpPr>
          <p:cNvPr id="21"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56</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6">
            <a:extLst>
              <a:ext uri="{FF2B5EF4-FFF2-40B4-BE49-F238E27FC236}">
                <a16:creationId xmlns:a16="http://schemas.microsoft.com/office/drawing/2014/main" xmlns="" id="{63539141-197E-4874-B47F-F92B98678D8B}"/>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四 建设项目安排及</a:t>
            </a:r>
            <a:r>
              <a:rPr lang="zh-CN" altLang="en-US" sz="2800" b="1" dirty="0" smtClean="0">
                <a:solidFill>
                  <a:schemeClr val="bg1"/>
                </a:solidFill>
                <a:latin typeface="微软雅黑" panose="020B0503020204020204" pitchFamily="34" charset="-122"/>
                <a:ea typeface="微软雅黑" panose="020B0503020204020204" pitchFamily="34" charset="-122"/>
              </a:rPr>
              <a:t>投资估算（</a:t>
            </a:r>
            <a:r>
              <a:rPr lang="en-US" altLang="zh-CN" sz="2800" b="1" dirty="0" smtClean="0">
                <a:solidFill>
                  <a:schemeClr val="bg1"/>
                </a:solidFill>
                <a:latin typeface="微软雅黑" panose="020B0503020204020204" pitchFamily="34" charset="-122"/>
                <a:ea typeface="微软雅黑" panose="020B0503020204020204" pitchFamily="34" charset="-122"/>
              </a:rPr>
              <a:t>1/3</a:t>
            </a:r>
            <a:r>
              <a:rPr lang="zh-CN" altLang="en-US" sz="28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29027" name="Line 10">
            <a:extLst>
              <a:ext uri="{FF2B5EF4-FFF2-40B4-BE49-F238E27FC236}">
                <a16:creationId xmlns:a16="http://schemas.microsoft.com/office/drawing/2014/main" xmlns="" id="{D3AB5AA2-144A-452D-A5F6-9DB1C2E52397}"/>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28" name="Line 249">
            <a:extLst>
              <a:ext uri="{FF2B5EF4-FFF2-40B4-BE49-F238E27FC236}">
                <a16:creationId xmlns:a16="http://schemas.microsoft.com/office/drawing/2014/main" xmlns="" id="{E61FA7C4-2D24-42AF-8B66-05C79D91B571}"/>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29" name="Line 874">
            <a:extLst>
              <a:ext uri="{FF2B5EF4-FFF2-40B4-BE49-F238E27FC236}">
                <a16:creationId xmlns:a16="http://schemas.microsoft.com/office/drawing/2014/main" xmlns="" id="{6D894331-E1F0-4B24-A759-09033A8286FE}"/>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1" name="Line 10">
            <a:extLst>
              <a:ext uri="{FF2B5EF4-FFF2-40B4-BE49-F238E27FC236}">
                <a16:creationId xmlns:a16="http://schemas.microsoft.com/office/drawing/2014/main" xmlns="" id="{BD0700E5-3221-45A0-A4F7-17D4B8BDCDDE}"/>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2" name="Line 249">
            <a:extLst>
              <a:ext uri="{FF2B5EF4-FFF2-40B4-BE49-F238E27FC236}">
                <a16:creationId xmlns:a16="http://schemas.microsoft.com/office/drawing/2014/main" xmlns="" id="{5A3C7248-9F53-47BF-A365-C3728178E83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3" name="Line 874">
            <a:extLst>
              <a:ext uri="{FF2B5EF4-FFF2-40B4-BE49-F238E27FC236}">
                <a16:creationId xmlns:a16="http://schemas.microsoft.com/office/drawing/2014/main" xmlns="" id="{6A259D58-2815-4E3D-8D4C-A25F1D960E1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4" name="Line 10">
            <a:extLst>
              <a:ext uri="{FF2B5EF4-FFF2-40B4-BE49-F238E27FC236}">
                <a16:creationId xmlns:a16="http://schemas.microsoft.com/office/drawing/2014/main" xmlns="" id="{AA00F901-E88C-4B0E-B065-2131B52593E5}"/>
              </a:ext>
            </a:extLst>
          </p:cNvPr>
          <p:cNvSpPr>
            <a:spLocks noChangeShapeType="1"/>
          </p:cNvSpPr>
          <p:nvPr/>
        </p:nvSpPr>
        <p:spPr bwMode="auto">
          <a:xfrm>
            <a:off x="5427092" y="291767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5" name="Line 249">
            <a:extLst>
              <a:ext uri="{FF2B5EF4-FFF2-40B4-BE49-F238E27FC236}">
                <a16:creationId xmlns:a16="http://schemas.microsoft.com/office/drawing/2014/main" xmlns="" id="{FDC08655-A6D9-4A34-8BFB-7472B548E0EA}"/>
              </a:ext>
            </a:extLst>
          </p:cNvPr>
          <p:cNvSpPr>
            <a:spLocks noChangeShapeType="1"/>
          </p:cNvSpPr>
          <p:nvPr/>
        </p:nvSpPr>
        <p:spPr bwMode="auto">
          <a:xfrm>
            <a:off x="5427092" y="278115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6" name="Line 874">
            <a:extLst>
              <a:ext uri="{FF2B5EF4-FFF2-40B4-BE49-F238E27FC236}">
                <a16:creationId xmlns:a16="http://schemas.microsoft.com/office/drawing/2014/main" xmlns="" id="{AAB2F511-B2E5-49B3-A849-E4EE7F13F84C}"/>
              </a:ext>
            </a:extLst>
          </p:cNvPr>
          <p:cNvSpPr>
            <a:spLocks noChangeShapeType="1"/>
          </p:cNvSpPr>
          <p:nvPr/>
        </p:nvSpPr>
        <p:spPr bwMode="auto">
          <a:xfrm>
            <a:off x="5427092" y="278115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7" name="Line 249">
            <a:extLst>
              <a:ext uri="{FF2B5EF4-FFF2-40B4-BE49-F238E27FC236}">
                <a16:creationId xmlns:a16="http://schemas.microsoft.com/office/drawing/2014/main" xmlns="" id="{857A3B7A-B0B6-4E4E-A5F7-15745F576B41}"/>
              </a:ext>
            </a:extLst>
          </p:cNvPr>
          <p:cNvSpPr>
            <a:spLocks noChangeShapeType="1"/>
          </p:cNvSpPr>
          <p:nvPr/>
        </p:nvSpPr>
        <p:spPr bwMode="auto">
          <a:xfrm>
            <a:off x="5427092" y="278115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9038" name="Line 874">
            <a:extLst>
              <a:ext uri="{FF2B5EF4-FFF2-40B4-BE49-F238E27FC236}">
                <a16:creationId xmlns:a16="http://schemas.microsoft.com/office/drawing/2014/main" xmlns="" id="{4F7AA776-E32E-42E7-9E0B-35EEFAA48BC5}"/>
              </a:ext>
            </a:extLst>
          </p:cNvPr>
          <p:cNvSpPr>
            <a:spLocks noChangeShapeType="1"/>
          </p:cNvSpPr>
          <p:nvPr/>
        </p:nvSpPr>
        <p:spPr bwMode="auto">
          <a:xfrm>
            <a:off x="5427092" y="278115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xmlns="" id="{D9017D4E-8DCA-4146-B695-AF7E4E2BE7CE}"/>
              </a:ext>
            </a:extLst>
          </p:cNvPr>
          <p:cNvGrpSpPr/>
          <p:nvPr/>
        </p:nvGrpSpPr>
        <p:grpSpPr>
          <a:xfrm>
            <a:off x="721369" y="1053999"/>
            <a:ext cx="10199167" cy="1222873"/>
            <a:chOff x="721369" y="1053999"/>
            <a:chExt cx="10199167" cy="1499441"/>
          </a:xfrm>
        </p:grpSpPr>
        <p:sp>
          <p:nvSpPr>
            <p:cNvPr id="3" name="任意多边形: 形状 2">
              <a:extLst>
                <a:ext uri="{FF2B5EF4-FFF2-40B4-BE49-F238E27FC236}">
                  <a16:creationId xmlns:a16="http://schemas.microsoft.com/office/drawing/2014/main" xmlns="" id="{ABBF8119-E51A-420E-B3C4-5D3BFDDE4B23}"/>
                </a:ext>
              </a:extLst>
            </p:cNvPr>
            <p:cNvSpPr/>
            <p:nvPr/>
          </p:nvSpPr>
          <p:spPr>
            <a:xfrm>
              <a:off x="721369" y="1317331"/>
              <a:ext cx="10199167" cy="1236109"/>
            </a:xfrm>
            <a:custGeom>
              <a:avLst/>
              <a:gdLst>
                <a:gd name="connsiteX0" fmla="*/ 0 w 10441160"/>
                <a:gd name="connsiteY0" fmla="*/ 0 h 1419065"/>
                <a:gd name="connsiteX1" fmla="*/ 10441160 w 10441160"/>
                <a:gd name="connsiteY1" fmla="*/ 0 h 1419065"/>
                <a:gd name="connsiteX2" fmla="*/ 10441160 w 10441160"/>
                <a:gd name="connsiteY2" fmla="*/ 1419065 h 1419065"/>
                <a:gd name="connsiteX3" fmla="*/ 0 w 10441160"/>
                <a:gd name="connsiteY3" fmla="*/ 1419065 h 1419065"/>
                <a:gd name="connsiteX4" fmla="*/ 0 w 10441160"/>
                <a:gd name="connsiteY4" fmla="*/ 0 h 141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160" h="1419065">
                  <a:moveTo>
                    <a:pt x="0" y="0"/>
                  </a:moveTo>
                  <a:lnTo>
                    <a:pt x="10441160" y="0"/>
                  </a:lnTo>
                  <a:lnTo>
                    <a:pt x="10441160" y="1419065"/>
                  </a:lnTo>
                  <a:lnTo>
                    <a:pt x="0" y="141906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350" tIns="147962" rIns="810350" bIns="142240" numCol="1" spcCol="1270" anchor="t" anchorCtr="0">
              <a:noAutofit/>
            </a:bodyPr>
            <a:lstStyle/>
            <a:p>
              <a:pPr marL="0" lvl="1" defTabSz="889000">
                <a:lnSpc>
                  <a:spcPct val="150000"/>
                </a:lnSpc>
                <a:spcAft>
                  <a:spcPct val="15000"/>
                </a:spcAft>
              </a:pPr>
              <a:r>
                <a:rPr lang="zh-CN" altLang="zh-CN" kern="1200" dirty="0">
                  <a:latin typeface="微软雅黑" panose="020B0503020204020204" pitchFamily="34" charset="-122"/>
                  <a:ea typeface="微软雅黑" panose="020B0503020204020204" pitchFamily="34" charset="-122"/>
                </a:rPr>
                <a:t>根据</a:t>
              </a:r>
              <a:r>
                <a:rPr lang="zh-CN" altLang="zh-CN" kern="1200" dirty="0">
                  <a:solidFill>
                    <a:schemeClr val="tx1"/>
                  </a:solidFill>
                  <a:latin typeface="微软雅黑" panose="020B0503020204020204" pitchFamily="34" charset="-122"/>
                  <a:ea typeface="微软雅黑" panose="020B0503020204020204" pitchFamily="34" charset="-122"/>
                </a:rPr>
                <a:t>规划期对</a:t>
              </a:r>
              <a:r>
                <a:rPr lang="en-US" altLang="zh-CN" kern="1200" dirty="0">
                  <a:solidFill>
                    <a:schemeClr val="tx1"/>
                  </a:solidFill>
                  <a:latin typeface="微软雅黑" panose="020B0503020204020204" pitchFamily="34" charset="-122"/>
                  <a:ea typeface="微软雅黑" panose="020B0503020204020204" pitchFamily="34" charset="-122"/>
                </a:rPr>
                <a:t>5G</a:t>
              </a:r>
              <a:r>
                <a:rPr lang="zh-CN" altLang="zh-CN" kern="1200" dirty="0">
                  <a:solidFill>
                    <a:schemeClr val="tx1"/>
                  </a:solidFill>
                  <a:latin typeface="微软雅黑" panose="020B0503020204020204" pitchFamily="34" charset="-122"/>
                  <a:ea typeface="微软雅黑" panose="020B0503020204020204" pitchFamily="34" charset="-122"/>
                </a:rPr>
                <a:t>基站及配套机房</a:t>
              </a:r>
              <a:r>
                <a:rPr lang="zh-CN" altLang="zh-CN" kern="1200" dirty="0" smtClean="0">
                  <a:solidFill>
                    <a:schemeClr val="tx1"/>
                  </a:solidFill>
                  <a:latin typeface="微软雅黑" panose="020B0503020204020204" pitchFamily="34" charset="-122"/>
                  <a:ea typeface="微软雅黑" panose="020B0503020204020204" pitchFamily="34" charset="-122"/>
                </a:rPr>
                <a:t>、</a:t>
              </a:r>
              <a:r>
                <a:rPr lang="zh-CN" altLang="en-US" kern="1200" dirty="0" smtClean="0">
                  <a:solidFill>
                    <a:schemeClr val="tx1"/>
                  </a:solidFill>
                  <a:latin typeface="微软雅黑" panose="020B0503020204020204" pitchFamily="34" charset="-122"/>
                  <a:ea typeface="微软雅黑" panose="020B0503020204020204" pitchFamily="34" charset="-122"/>
                </a:rPr>
                <a:t>配电柜</a:t>
              </a:r>
              <a:r>
                <a:rPr lang="zh-CN" altLang="zh-CN" kern="1200" dirty="0" smtClean="0">
                  <a:solidFill>
                    <a:schemeClr val="tx1"/>
                  </a:solidFill>
                  <a:latin typeface="微软雅黑" panose="020B0503020204020204" pitchFamily="34" charset="-122"/>
                  <a:ea typeface="微软雅黑" panose="020B0503020204020204" pitchFamily="34" charset="-122"/>
                </a:rPr>
                <a:t>的</a:t>
              </a:r>
              <a:r>
                <a:rPr lang="zh-CN" altLang="zh-CN" kern="1200" dirty="0">
                  <a:solidFill>
                    <a:schemeClr val="tx1"/>
                  </a:solidFill>
                  <a:latin typeface="微软雅黑" panose="020B0503020204020204" pitchFamily="34" charset="-122"/>
                  <a:ea typeface="微软雅黑" panose="020B0503020204020204" pitchFamily="34" charset="-122"/>
                </a:rPr>
                <a:t>规划，规划期共建设</a:t>
              </a:r>
              <a:r>
                <a:rPr lang="en-US" altLang="zh-CN" kern="1200" dirty="0">
                  <a:solidFill>
                    <a:schemeClr val="tx1"/>
                  </a:solidFill>
                  <a:latin typeface="微软雅黑" panose="020B0503020204020204" pitchFamily="34" charset="-122"/>
                  <a:ea typeface="微软雅黑" panose="020B0503020204020204" pitchFamily="34" charset="-122"/>
                </a:rPr>
                <a:t>5G</a:t>
              </a:r>
              <a:r>
                <a:rPr lang="zh-CN" altLang="zh-CN" kern="1200" dirty="0">
                  <a:solidFill>
                    <a:schemeClr val="tx1"/>
                  </a:solidFill>
                  <a:latin typeface="微软雅黑" panose="020B0503020204020204" pitchFamily="34" charset="-122"/>
                  <a:ea typeface="微软雅黑" panose="020B0503020204020204" pitchFamily="34" charset="-122"/>
                </a:rPr>
                <a:t>基</a:t>
              </a:r>
              <a:r>
                <a:rPr lang="zh-CN" altLang="zh-CN" kern="1200" dirty="0" smtClean="0">
                  <a:solidFill>
                    <a:schemeClr val="tx1"/>
                  </a:solidFill>
                  <a:latin typeface="微软雅黑" panose="020B0503020204020204" pitchFamily="34" charset="-122"/>
                  <a:ea typeface="微软雅黑" panose="020B0503020204020204" pitchFamily="34" charset="-122"/>
                </a:rPr>
                <a:t>站</a:t>
              </a:r>
              <a:r>
                <a:rPr lang="en-US" altLang="zh-CN" dirty="0" smtClean="0">
                  <a:solidFill>
                    <a:schemeClr val="tx1"/>
                  </a:solidFill>
                  <a:latin typeface="微软雅黑" panose="020B0503020204020204" pitchFamily="34" charset="-122"/>
                  <a:ea typeface="微软雅黑" panose="020B0503020204020204" pitchFamily="34" charset="-122"/>
                </a:rPr>
                <a:t>9238</a:t>
              </a:r>
              <a:r>
                <a:rPr lang="zh-CN" altLang="zh-CN" kern="1200" dirty="0" smtClean="0">
                  <a:solidFill>
                    <a:schemeClr val="tx1"/>
                  </a:solidFill>
                  <a:latin typeface="微软雅黑" panose="020B0503020204020204" pitchFamily="34" charset="-122"/>
                  <a:ea typeface="微软雅黑" panose="020B0503020204020204" pitchFamily="34" charset="-122"/>
                </a:rPr>
                <a:t>座；</a:t>
              </a:r>
              <a:r>
                <a:rPr lang="zh-CN" altLang="en-US" dirty="0">
                  <a:solidFill>
                    <a:schemeClr val="tx1"/>
                  </a:solidFill>
                  <a:latin typeface="微软雅黑" panose="020B0503020204020204" pitchFamily="34" charset="-122"/>
                  <a:ea typeface="微软雅黑" panose="020B0503020204020204" pitchFamily="34" charset="-122"/>
                </a:rPr>
                <a:t>规划</a:t>
              </a:r>
              <a:r>
                <a:rPr lang="zh-CN" altLang="zh-CN" kern="1200" dirty="0" smtClean="0">
                  <a:solidFill>
                    <a:schemeClr val="tx1"/>
                  </a:solidFill>
                  <a:latin typeface="微软雅黑" panose="020B0503020204020204" pitchFamily="34" charset="-122"/>
                  <a:ea typeface="微软雅黑" panose="020B0503020204020204" pitchFamily="34" charset="-122"/>
                </a:rPr>
                <a:t>通信机房</a:t>
              </a:r>
              <a:r>
                <a:rPr lang="en-US" altLang="zh-CN" kern="1200" dirty="0" smtClean="0">
                  <a:solidFill>
                    <a:schemeClr val="tx1"/>
                  </a:solidFill>
                  <a:latin typeface="微软雅黑" panose="020B0503020204020204" pitchFamily="34" charset="-122"/>
                  <a:ea typeface="微软雅黑" panose="020B0503020204020204" pitchFamily="34" charset="-122"/>
                </a:rPr>
                <a:t>4073</a:t>
              </a:r>
              <a:r>
                <a:rPr lang="zh-CN" altLang="en-US" kern="1200" dirty="0" smtClean="0">
                  <a:solidFill>
                    <a:schemeClr val="tx1"/>
                  </a:solidFill>
                  <a:latin typeface="微软雅黑" panose="020B0503020204020204" pitchFamily="34" charset="-122"/>
                  <a:ea typeface="微软雅黑" panose="020B0503020204020204" pitchFamily="34" charset="-122"/>
                </a:rPr>
                <a:t>处，面积共</a:t>
              </a:r>
              <a:r>
                <a:rPr lang="en-US" altLang="zh-CN" kern="1200" dirty="0" smtClean="0">
                  <a:solidFill>
                    <a:schemeClr val="tx1"/>
                  </a:solidFill>
                  <a:latin typeface="微软雅黑" panose="020B0503020204020204" pitchFamily="34" charset="-122"/>
                  <a:ea typeface="微软雅黑" panose="020B0503020204020204" pitchFamily="34" charset="-122"/>
                </a:rPr>
                <a:t>27534</a:t>
              </a:r>
              <a:r>
                <a:rPr lang="en-US" altLang="zh-CN" dirty="0" smtClean="0">
                  <a:latin typeface="微软雅黑" panose="020B0503020204020204" pitchFamily="34" charset="-122"/>
                  <a:ea typeface="微软雅黑" panose="020B0503020204020204" pitchFamily="34" charset="-122"/>
                </a:rPr>
                <a:t> m</a:t>
              </a:r>
              <a:r>
                <a:rPr lang="en-US" altLang="zh-CN" baseline="30000" dirty="0" smtClean="0">
                  <a:latin typeface="微软雅黑" panose="020B0503020204020204" pitchFamily="34" charset="-122"/>
                  <a:ea typeface="微软雅黑" panose="020B0503020204020204" pitchFamily="34" charset="-122"/>
                </a:rPr>
                <a:t>2</a:t>
              </a:r>
              <a:r>
                <a:rPr lang="zh-CN" altLang="zh-CN" kern="1200" dirty="0" smtClean="0">
                  <a:solidFill>
                    <a:schemeClr val="tx1"/>
                  </a:solidFill>
                  <a:latin typeface="微软雅黑" panose="020B0503020204020204" pitchFamily="34" charset="-122"/>
                  <a:ea typeface="微软雅黑" panose="020B0503020204020204" pitchFamily="34" charset="-122"/>
                </a:rPr>
                <a:t>；</a:t>
              </a:r>
              <a:r>
                <a:rPr lang="zh-CN" altLang="en-US" kern="1200" dirty="0" smtClean="0">
                  <a:solidFill>
                    <a:schemeClr val="tx1"/>
                  </a:solidFill>
                  <a:latin typeface="微软雅黑" panose="020B0503020204020204" pitchFamily="34" charset="-122"/>
                  <a:ea typeface="微软雅黑" panose="020B0503020204020204" pitchFamily="34" charset="-122"/>
                </a:rPr>
                <a:t>规划配电柜</a:t>
              </a:r>
              <a:r>
                <a:rPr lang="en-US" altLang="zh-CN" dirty="0" smtClean="0">
                  <a:solidFill>
                    <a:schemeClr val="tx1"/>
                  </a:solidFill>
                  <a:latin typeface="微软雅黑" panose="020B0503020204020204" pitchFamily="34" charset="-122"/>
                  <a:ea typeface="微软雅黑" panose="020B0503020204020204" pitchFamily="34" charset="-122"/>
                </a:rPr>
                <a:t>484</a:t>
              </a:r>
              <a:r>
                <a:rPr lang="zh-CN" altLang="zh-CN" kern="1200" dirty="0" smtClean="0">
                  <a:solidFill>
                    <a:schemeClr val="tx1"/>
                  </a:solidFill>
                  <a:latin typeface="微软雅黑" panose="020B0503020204020204" pitchFamily="34" charset="-122"/>
                  <a:ea typeface="微软雅黑" panose="020B0503020204020204" pitchFamily="34" charset="-122"/>
                </a:rPr>
                <a:t>个</a:t>
              </a:r>
              <a:r>
                <a:rPr lang="zh-CN" altLang="zh-CN" kern="1200" dirty="0">
                  <a:solidFill>
                    <a:schemeClr val="tx1"/>
                  </a:solidFill>
                  <a:latin typeface="微软雅黑" panose="020B0503020204020204" pitchFamily="34" charset="-122"/>
                  <a:ea typeface="微软雅黑" panose="020B0503020204020204" pitchFamily="34" charset="-122"/>
                </a:rPr>
                <a:t>。</a:t>
              </a:r>
              <a:endParaRPr lang="zh-CN" kern="1200" dirty="0">
                <a:solidFill>
                  <a:schemeClr val="tx1"/>
                </a:solidFill>
                <a:latin typeface="微软雅黑" panose="020B0503020204020204" pitchFamily="34" charset="-122"/>
                <a:ea typeface="微软雅黑" panose="020B0503020204020204" pitchFamily="34" charset="-122"/>
              </a:endParaRPr>
            </a:p>
          </p:txBody>
        </p:sp>
        <p:sp>
          <p:nvSpPr>
            <p:cNvPr id="4" name="任意多边形: 形状 3">
              <a:extLst>
                <a:ext uri="{FF2B5EF4-FFF2-40B4-BE49-F238E27FC236}">
                  <a16:creationId xmlns:a16="http://schemas.microsoft.com/office/drawing/2014/main" xmlns="" id="{98A610DF-0E95-4375-ABE3-C61E12EEAEBE}"/>
                </a:ext>
              </a:extLst>
            </p:cNvPr>
            <p:cNvSpPr/>
            <p:nvPr/>
          </p:nvSpPr>
          <p:spPr>
            <a:xfrm>
              <a:off x="1229662" y="1053999"/>
              <a:ext cx="7308812" cy="502793"/>
            </a:xfrm>
            <a:custGeom>
              <a:avLst/>
              <a:gdLst>
                <a:gd name="connsiteX0" fmla="*/ 0 w 7308812"/>
                <a:gd name="connsiteY0" fmla="*/ 21312 h 127871"/>
                <a:gd name="connsiteX1" fmla="*/ 21312 w 7308812"/>
                <a:gd name="connsiteY1" fmla="*/ 0 h 127871"/>
                <a:gd name="connsiteX2" fmla="*/ 7287500 w 7308812"/>
                <a:gd name="connsiteY2" fmla="*/ 0 h 127871"/>
                <a:gd name="connsiteX3" fmla="*/ 7308812 w 7308812"/>
                <a:gd name="connsiteY3" fmla="*/ 21312 h 127871"/>
                <a:gd name="connsiteX4" fmla="*/ 7308812 w 7308812"/>
                <a:gd name="connsiteY4" fmla="*/ 106559 h 127871"/>
                <a:gd name="connsiteX5" fmla="*/ 7287500 w 7308812"/>
                <a:gd name="connsiteY5" fmla="*/ 127871 h 127871"/>
                <a:gd name="connsiteX6" fmla="*/ 21312 w 7308812"/>
                <a:gd name="connsiteY6" fmla="*/ 127871 h 127871"/>
                <a:gd name="connsiteX7" fmla="*/ 0 w 7308812"/>
                <a:gd name="connsiteY7" fmla="*/ 106559 h 127871"/>
                <a:gd name="connsiteX8" fmla="*/ 0 w 7308812"/>
                <a:gd name="connsiteY8" fmla="*/ 21312 h 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812" h="127871">
                  <a:moveTo>
                    <a:pt x="0" y="21312"/>
                  </a:moveTo>
                  <a:cubicBezTo>
                    <a:pt x="0" y="9542"/>
                    <a:pt x="9542" y="0"/>
                    <a:pt x="21312" y="0"/>
                  </a:cubicBezTo>
                  <a:lnTo>
                    <a:pt x="7287500" y="0"/>
                  </a:lnTo>
                  <a:cubicBezTo>
                    <a:pt x="7299270" y="0"/>
                    <a:pt x="7308812" y="9542"/>
                    <a:pt x="7308812" y="21312"/>
                  </a:cubicBezTo>
                  <a:lnTo>
                    <a:pt x="7308812" y="106559"/>
                  </a:lnTo>
                  <a:cubicBezTo>
                    <a:pt x="7308812" y="118329"/>
                    <a:pt x="7299270" y="127871"/>
                    <a:pt x="7287500" y="127871"/>
                  </a:cubicBezTo>
                  <a:lnTo>
                    <a:pt x="21312" y="127871"/>
                  </a:lnTo>
                  <a:cubicBezTo>
                    <a:pt x="9542" y="127871"/>
                    <a:pt x="0" y="118329"/>
                    <a:pt x="0" y="106559"/>
                  </a:cubicBezTo>
                  <a:lnTo>
                    <a:pt x="0" y="213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2498" tIns="6242" rIns="282498" bIns="6242" numCol="1" spcCol="1270" anchor="ctr" anchorCtr="0">
              <a:noAutofit/>
            </a:bodyPr>
            <a:lstStyle/>
            <a:p>
              <a:pPr marL="0" lvl="0" indent="0" algn="l" defTabSz="1066800" rtl="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建设项目安排</a:t>
              </a:r>
            </a:p>
          </p:txBody>
        </p:sp>
      </p:grpSp>
      <p:graphicFrame>
        <p:nvGraphicFramePr>
          <p:cNvPr id="5" name="表格 4"/>
          <p:cNvGraphicFramePr>
            <a:graphicFrameLocks noGrp="1"/>
          </p:cNvGraphicFramePr>
          <p:nvPr>
            <p:extLst>
              <p:ext uri="{D42A27DB-BD31-4B8C-83A1-F6EECF244321}">
                <p14:modId xmlns:p14="http://schemas.microsoft.com/office/powerpoint/2010/main" val="3741574689"/>
              </p:ext>
            </p:extLst>
          </p:nvPr>
        </p:nvGraphicFramePr>
        <p:xfrm>
          <a:off x="2063552" y="2492896"/>
          <a:ext cx="7669833" cy="4104455"/>
        </p:xfrm>
        <a:graphic>
          <a:graphicData uri="http://schemas.openxmlformats.org/drawingml/2006/table">
            <a:tbl>
              <a:tblPr firstRow="1" bandRow="1">
                <a:tableStyleId>{5C22544A-7EE6-4342-B048-85BDC9FD1C3A}</a:tableStyleId>
              </a:tblPr>
              <a:tblGrid>
                <a:gridCol w="1840760"/>
                <a:gridCol w="1840760"/>
                <a:gridCol w="2147553"/>
                <a:gridCol w="1840760"/>
              </a:tblGrid>
              <a:tr h="339940">
                <a:tc>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规划期</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项目</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单位</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数量</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529">
                <a:tc rowSpan="4">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规划近期</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600" u="none" strike="noStrike">
                          <a:effectLst/>
                          <a:latin typeface="微软雅黑" panose="020B0503020204020204" pitchFamily="34" charset="-122"/>
                          <a:ea typeface="微软雅黑" panose="020B0503020204020204" pitchFamily="34" charset="-122"/>
                        </a:rPr>
                        <a:t>基站</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座（利旧）</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2785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759">
                <a:tc vMerge="1">
                  <a:txBody>
                    <a:bodyPr/>
                    <a:lstStyle/>
                    <a:p>
                      <a:endParaRPr lang="zh-CN" altLang="en-US"/>
                    </a:p>
                  </a:txBody>
                  <a:tcPr/>
                </a:tc>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座（新建）</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1738</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168">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机房</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m</a:t>
                      </a:r>
                      <a:r>
                        <a:rPr lang="en-US" sz="1600" u="none" strike="noStrike" baseline="30000" dirty="0">
                          <a:effectLst/>
                          <a:latin typeface="微软雅黑" panose="020B0503020204020204" pitchFamily="34" charset="-122"/>
                          <a:ea typeface="微软雅黑" panose="020B0503020204020204" pitchFamily="34" charset="-122"/>
                        </a:rPr>
                        <a:t>2</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9609</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9940">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配电柜</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套</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165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349">
                <a:tc rowSpan="4">
                  <a:txBody>
                    <a:bodyPr/>
                    <a:lstStyle/>
                    <a:p>
                      <a:pPr algn="ctr" fontAlgn="ctr"/>
                      <a:r>
                        <a:rPr lang="zh-CN" sz="1600" u="none" strike="noStrike">
                          <a:effectLst/>
                          <a:latin typeface="微软雅黑" panose="020B0503020204020204" pitchFamily="34" charset="-122"/>
                          <a:ea typeface="微软雅黑" panose="020B0503020204020204" pitchFamily="34" charset="-122"/>
                        </a:rPr>
                        <a:t>规划中期</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600" u="none" strike="noStrike" dirty="0">
                          <a:effectLst/>
                          <a:latin typeface="微软雅黑" panose="020B0503020204020204" pitchFamily="34" charset="-122"/>
                          <a:ea typeface="微软雅黑" panose="020B0503020204020204" pitchFamily="34" charset="-122"/>
                        </a:rPr>
                        <a:t>基站</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座（利旧）</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1264</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168">
                <a:tc vMerge="1">
                  <a:txBody>
                    <a:bodyPr/>
                    <a:lstStyle/>
                    <a:p>
                      <a:endParaRPr lang="zh-CN" altLang="en-US"/>
                    </a:p>
                  </a:txBody>
                  <a:tcPr/>
                </a:tc>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座（新建）</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1871</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168">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机房</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m</a:t>
                      </a:r>
                      <a:r>
                        <a:rPr lang="en-US" sz="1600" u="none" strike="noStrike" baseline="30000">
                          <a:effectLst/>
                          <a:latin typeface="微软雅黑" panose="020B0503020204020204" pitchFamily="34" charset="-122"/>
                          <a:ea typeface="微软雅黑" panose="020B0503020204020204" pitchFamily="34" charset="-122"/>
                        </a:rPr>
                        <a:t>2</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13075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2168">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配电柜</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套</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165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9579">
                <a:tc rowSpan="4">
                  <a:txBody>
                    <a:bodyPr/>
                    <a:lstStyle/>
                    <a:p>
                      <a:pPr algn="ctr" fontAlgn="ctr"/>
                      <a:r>
                        <a:rPr lang="zh-CN" sz="1600" u="none" strike="noStrike">
                          <a:effectLst/>
                          <a:latin typeface="微软雅黑" panose="020B0503020204020204" pitchFamily="34" charset="-122"/>
                          <a:ea typeface="微软雅黑" panose="020B0503020204020204" pitchFamily="34" charset="-122"/>
                        </a:rPr>
                        <a:t>规划远期</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600" u="none" strike="noStrike">
                          <a:effectLst/>
                          <a:latin typeface="微软雅黑" panose="020B0503020204020204" pitchFamily="34" charset="-122"/>
                          <a:ea typeface="微软雅黑" panose="020B0503020204020204" pitchFamily="34" charset="-122"/>
                        </a:rPr>
                        <a:t>基站</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座（利旧）</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1145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349">
                <a:tc vMerge="1">
                  <a:txBody>
                    <a:bodyPr/>
                    <a:lstStyle/>
                    <a:p>
                      <a:endParaRPr lang="zh-CN" altLang="en-US"/>
                    </a:p>
                  </a:txBody>
                  <a:tcPr/>
                </a:tc>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座（新建）</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435</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9579">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机房</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m</a:t>
                      </a:r>
                      <a:r>
                        <a:rPr lang="en-US" sz="1600" u="none" strike="noStrike" baseline="30000">
                          <a:effectLst/>
                          <a:latin typeface="微软雅黑" panose="020B0503020204020204" pitchFamily="34" charset="-122"/>
                          <a:ea typeface="微软雅黑" panose="020B0503020204020204" pitchFamily="34" charset="-122"/>
                        </a:rPr>
                        <a:t>2</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4850</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4759">
                <a:tc vMerge="1">
                  <a:txBody>
                    <a:bodyPr/>
                    <a:lstStyle/>
                    <a:p>
                      <a:endParaRPr lang="zh-CN" altLang="en-US"/>
                    </a:p>
                  </a:txBody>
                  <a:tcPr/>
                </a:tc>
                <a:tc>
                  <a:txBody>
                    <a:bodyPr/>
                    <a:lstStyle/>
                    <a:p>
                      <a:pPr algn="ctr" fontAlgn="ctr"/>
                      <a:r>
                        <a:rPr lang="zh-CN" sz="1600" u="none" strike="noStrike">
                          <a:effectLst/>
                          <a:latin typeface="微软雅黑" panose="020B0503020204020204" pitchFamily="34" charset="-122"/>
                          <a:ea typeface="微软雅黑" panose="020B0503020204020204" pitchFamily="34" charset="-122"/>
                        </a:rPr>
                        <a:t>配电柜</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effectLst/>
                          <a:latin typeface="微软雅黑" panose="020B0503020204020204" pitchFamily="34" charset="-122"/>
                          <a:ea typeface="微软雅黑" panose="020B0503020204020204" pitchFamily="34" charset="-122"/>
                        </a:rPr>
                        <a:t>套</a:t>
                      </a:r>
                      <a:endParaRPr 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latin typeface="微软雅黑" panose="020B0503020204020204" pitchFamily="34" charset="-122"/>
                          <a:ea typeface="微软雅黑" panose="020B0503020204020204" pitchFamily="34" charset="-122"/>
                        </a:rPr>
                        <a:t>154</a:t>
                      </a:r>
                      <a:endParaRPr 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9"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57</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6">
            <a:extLst>
              <a:ext uri="{FF2B5EF4-FFF2-40B4-BE49-F238E27FC236}">
                <a16:creationId xmlns:a16="http://schemas.microsoft.com/office/drawing/2014/main" xmlns="" id="{7AD91BEF-3A2C-41E8-90DE-07517E7E906A}"/>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四 建设项目</a:t>
            </a:r>
            <a:r>
              <a:rPr lang="zh-CN" altLang="en-US" sz="2800" b="1" dirty="0">
                <a:solidFill>
                  <a:schemeClr val="bg1"/>
                </a:solidFill>
                <a:latin typeface="微软雅黑" panose="020B0503020204020204" pitchFamily="34" charset="-122"/>
                <a:ea typeface="微软雅黑" panose="020B0503020204020204" pitchFamily="34" charset="-122"/>
              </a:rPr>
              <a:t>安排及</a:t>
            </a:r>
            <a:r>
              <a:rPr lang="zh-CN" altLang="en-US" sz="2800" b="1" dirty="0" smtClean="0">
                <a:solidFill>
                  <a:schemeClr val="bg1"/>
                </a:solidFill>
                <a:latin typeface="微软雅黑" panose="020B0503020204020204" pitchFamily="34" charset="-122"/>
                <a:ea typeface="微软雅黑" panose="020B0503020204020204" pitchFamily="34" charset="-122"/>
              </a:rPr>
              <a:t>投资估算（</a:t>
            </a:r>
            <a:r>
              <a:rPr lang="en-US" altLang="zh-CN" sz="2800" b="1" dirty="0" smtClean="0">
                <a:solidFill>
                  <a:schemeClr val="bg1"/>
                </a:solidFill>
                <a:latin typeface="微软雅黑" panose="020B0503020204020204" pitchFamily="34" charset="-122"/>
                <a:ea typeface="微软雅黑" panose="020B0503020204020204" pitchFamily="34" charset="-122"/>
              </a:rPr>
              <a:t>2/3</a:t>
            </a:r>
            <a:r>
              <a:rPr lang="zh-CN" altLang="en-US" sz="28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31075" name="Line 10">
            <a:extLst>
              <a:ext uri="{FF2B5EF4-FFF2-40B4-BE49-F238E27FC236}">
                <a16:creationId xmlns:a16="http://schemas.microsoft.com/office/drawing/2014/main" xmlns="" id="{B77C562D-DE0C-442B-885B-6086B9FA7D9D}"/>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76" name="Line 249">
            <a:extLst>
              <a:ext uri="{FF2B5EF4-FFF2-40B4-BE49-F238E27FC236}">
                <a16:creationId xmlns:a16="http://schemas.microsoft.com/office/drawing/2014/main" xmlns="" id="{F78FD9B9-4110-4A36-940F-4377BBB3254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77" name="Line 874">
            <a:extLst>
              <a:ext uri="{FF2B5EF4-FFF2-40B4-BE49-F238E27FC236}">
                <a16:creationId xmlns:a16="http://schemas.microsoft.com/office/drawing/2014/main" xmlns="" id="{D42121E2-C3E8-45AA-8AE2-49466D180E62}"/>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79" name="Line 10">
            <a:extLst>
              <a:ext uri="{FF2B5EF4-FFF2-40B4-BE49-F238E27FC236}">
                <a16:creationId xmlns:a16="http://schemas.microsoft.com/office/drawing/2014/main" xmlns="" id="{755D8283-B40B-49BA-885C-AFC44FE67159}"/>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0" name="Line 249">
            <a:extLst>
              <a:ext uri="{FF2B5EF4-FFF2-40B4-BE49-F238E27FC236}">
                <a16:creationId xmlns:a16="http://schemas.microsoft.com/office/drawing/2014/main" xmlns="" id="{F41BDE5C-782E-43D7-9E0C-321B16393856}"/>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1" name="Line 874">
            <a:extLst>
              <a:ext uri="{FF2B5EF4-FFF2-40B4-BE49-F238E27FC236}">
                <a16:creationId xmlns:a16="http://schemas.microsoft.com/office/drawing/2014/main" xmlns="" id="{B98435F2-8D47-4908-9D7E-3BFFB41218A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2" name="Line 10">
            <a:extLst>
              <a:ext uri="{FF2B5EF4-FFF2-40B4-BE49-F238E27FC236}">
                <a16:creationId xmlns:a16="http://schemas.microsoft.com/office/drawing/2014/main" xmlns="" id="{2A91F423-2D6B-41DD-ACE2-9912EFDE4A99}"/>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3" name="Line 249">
            <a:extLst>
              <a:ext uri="{FF2B5EF4-FFF2-40B4-BE49-F238E27FC236}">
                <a16:creationId xmlns:a16="http://schemas.microsoft.com/office/drawing/2014/main" xmlns="" id="{029C1429-58FF-4BD1-A916-15EDDE2A64A6}"/>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4" name="Line 874">
            <a:extLst>
              <a:ext uri="{FF2B5EF4-FFF2-40B4-BE49-F238E27FC236}">
                <a16:creationId xmlns:a16="http://schemas.microsoft.com/office/drawing/2014/main" xmlns="" id="{8B705E43-FF02-4872-88B3-5C2994A16A4B}"/>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5" name="Line 249">
            <a:extLst>
              <a:ext uri="{FF2B5EF4-FFF2-40B4-BE49-F238E27FC236}">
                <a16:creationId xmlns:a16="http://schemas.microsoft.com/office/drawing/2014/main" xmlns="" id="{F77BD183-2B44-4E57-9FFD-411434B57625}"/>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1086" name="Line 874">
            <a:extLst>
              <a:ext uri="{FF2B5EF4-FFF2-40B4-BE49-F238E27FC236}">
                <a16:creationId xmlns:a16="http://schemas.microsoft.com/office/drawing/2014/main" xmlns="" id="{8CC0C87A-7807-4CA0-A056-C937538F84B3}"/>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aphicFrame>
        <p:nvGraphicFramePr>
          <p:cNvPr id="7" name="图示 6">
            <a:extLst>
              <a:ext uri="{FF2B5EF4-FFF2-40B4-BE49-F238E27FC236}">
                <a16:creationId xmlns:a16="http://schemas.microsoft.com/office/drawing/2014/main" xmlns="" id="{6F276D33-8ECD-4382-AF6D-C7FA812E024C}"/>
              </a:ext>
            </a:extLst>
          </p:cNvPr>
          <p:cNvGraphicFramePr/>
          <p:nvPr>
            <p:extLst>
              <p:ext uri="{D42A27DB-BD31-4B8C-83A1-F6EECF244321}">
                <p14:modId xmlns:p14="http://schemas.microsoft.com/office/powerpoint/2010/main" val="1244858975"/>
              </p:ext>
            </p:extLst>
          </p:nvPr>
        </p:nvGraphicFramePr>
        <p:xfrm>
          <a:off x="707604" y="1052736"/>
          <a:ext cx="10441160"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文本框 24">
            <a:extLst>
              <a:ext uri="{FF2B5EF4-FFF2-40B4-BE49-F238E27FC236}">
                <a16:creationId xmlns:a16="http://schemas.microsoft.com/office/drawing/2014/main" xmlns="" id="{66EF5A8D-6B62-4534-BF4D-C41A4383E12C}"/>
              </a:ext>
            </a:extLst>
          </p:cNvPr>
          <p:cNvSpPr txBox="1"/>
          <p:nvPr/>
        </p:nvSpPr>
        <p:spPr>
          <a:xfrm>
            <a:off x="1265238" y="5649044"/>
            <a:ext cx="9661525" cy="738664"/>
          </a:xfrm>
          <a:prstGeom prst="rect">
            <a:avLst/>
          </a:prstGeom>
          <a:noFill/>
        </p:spPr>
        <p:txBody>
          <a:bodyPr>
            <a:spAutoFit/>
          </a:bodyPr>
          <a:lstStyle/>
          <a:p>
            <a:pPr indent="266700" eaLnBrk="1" fontAlgn="auto" hangingPunct="1">
              <a:lnSpc>
                <a:spcPct val="150000"/>
              </a:lnSpc>
              <a:spcBef>
                <a:spcPts val="0"/>
              </a:spcBef>
              <a:spcAft>
                <a:spcPts val="0"/>
              </a:spcAft>
              <a:tabLst>
                <a:tab pos="533400" algn="l"/>
              </a:tabLst>
              <a:defRPr/>
            </a:pP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 备注</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标准建造成本仅包含一个产品单元的材料费、施工费、设计费、监理费等，不包含场地费（含一次性进场费、协调费、场地租金等）、市电引入费用。</a:t>
            </a:r>
          </a:p>
        </p:txBody>
      </p:sp>
      <p:graphicFrame>
        <p:nvGraphicFramePr>
          <p:cNvPr id="3" name="表格 2"/>
          <p:cNvGraphicFramePr>
            <a:graphicFrameLocks noGrp="1"/>
          </p:cNvGraphicFramePr>
          <p:nvPr>
            <p:extLst>
              <p:ext uri="{D42A27DB-BD31-4B8C-83A1-F6EECF244321}">
                <p14:modId xmlns:p14="http://schemas.microsoft.com/office/powerpoint/2010/main" val="2491264207"/>
              </p:ext>
            </p:extLst>
          </p:nvPr>
        </p:nvGraphicFramePr>
        <p:xfrm>
          <a:off x="2135560" y="3284984"/>
          <a:ext cx="7704856" cy="2306639"/>
        </p:xfrm>
        <a:graphic>
          <a:graphicData uri="http://schemas.openxmlformats.org/drawingml/2006/table">
            <a:tbl>
              <a:tblPr firstRow="1" bandRow="1">
                <a:tableStyleId>{5C22544A-7EE6-4342-B048-85BDC9FD1C3A}</a:tableStyleId>
              </a:tblPr>
              <a:tblGrid>
                <a:gridCol w="2047046"/>
                <a:gridCol w="1563718"/>
                <a:gridCol w="2047046"/>
                <a:gridCol w="2047046"/>
              </a:tblGrid>
              <a:tr h="451299">
                <a:tc>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分类</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单位</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fontAlgn="ctr"/>
                      <a:r>
                        <a:rPr lang="zh-CN" sz="1800" u="none" strike="noStrike">
                          <a:effectLst/>
                          <a:latin typeface="微软雅黑" panose="020B0503020204020204" pitchFamily="34" charset="-122"/>
                          <a:ea typeface="微软雅黑" panose="020B0503020204020204" pitchFamily="34" charset="-122"/>
                        </a:rPr>
                        <a:t>单价</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299">
                <a:tc rowSpan="2">
                  <a:txBody>
                    <a:bodyPr/>
                    <a:lstStyle/>
                    <a:p>
                      <a:pPr algn="ctr" fontAlgn="ctr"/>
                      <a:r>
                        <a:rPr lang="zh-CN" sz="1800" u="none" strike="noStrike">
                          <a:effectLst/>
                          <a:latin typeface="微软雅黑" panose="020B0503020204020204" pitchFamily="34" charset="-122"/>
                          <a:ea typeface="微软雅黑" panose="020B0503020204020204" pitchFamily="34" charset="-122"/>
                        </a:rPr>
                        <a:t>基站</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800" u="none" strike="noStrike">
                          <a:effectLst/>
                          <a:latin typeface="微软雅黑" panose="020B0503020204020204" pitchFamily="34" charset="-122"/>
                          <a:ea typeface="微软雅黑" panose="020B0503020204020204" pitchFamily="34" charset="-122"/>
                        </a:rPr>
                        <a:t>利旧</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800" u="none" strike="noStrike">
                          <a:effectLst/>
                          <a:latin typeface="微软雅黑" panose="020B0503020204020204" pitchFamily="34" charset="-122"/>
                          <a:ea typeface="微软雅黑" panose="020B0503020204020204" pitchFamily="34" charset="-122"/>
                        </a:rPr>
                        <a:t>万元/座</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2.5</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299">
                <a:tc vMerge="1">
                  <a:txBody>
                    <a:bodyPr/>
                    <a:lstStyle/>
                    <a:p>
                      <a:endParaRPr lang="zh-CN" altLang="en-US"/>
                    </a:p>
                  </a:txBody>
                  <a:tcPr/>
                </a:tc>
                <a:tc>
                  <a:txBody>
                    <a:bodyPr/>
                    <a:lstStyle/>
                    <a:p>
                      <a:pPr algn="ctr" fontAlgn="ctr"/>
                      <a:r>
                        <a:rPr lang="zh-CN" sz="1800" u="none" strike="noStrike" dirty="0">
                          <a:effectLst/>
                          <a:latin typeface="微软雅黑" panose="020B0503020204020204" pitchFamily="34" charset="-122"/>
                          <a:ea typeface="微软雅黑" panose="020B0503020204020204" pitchFamily="34" charset="-122"/>
                        </a:rPr>
                        <a:t>新建</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15</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1443">
                <a:tc>
                  <a:txBody>
                    <a:bodyPr/>
                    <a:lstStyle/>
                    <a:p>
                      <a:pPr algn="ctr" fontAlgn="ctr"/>
                      <a:r>
                        <a:rPr lang="zh-CN" sz="1800" u="none" strike="noStrike">
                          <a:effectLst/>
                          <a:latin typeface="微软雅黑" panose="020B0503020204020204" pitchFamily="34" charset="-122"/>
                          <a:ea typeface="微软雅黑" panose="020B0503020204020204" pitchFamily="34" charset="-122"/>
                        </a:rPr>
                        <a:t>机房</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latin typeface="微软雅黑" panose="020B0503020204020204" pitchFamily="34" charset="-122"/>
                          <a:ea typeface="微软雅黑" panose="020B0503020204020204" pitchFamily="34" charset="-122"/>
                        </a:rPr>
                        <a:t>m</a:t>
                      </a:r>
                      <a:r>
                        <a:rPr lang="en-US" sz="1800" u="none" strike="noStrike" baseline="30000">
                          <a:effectLst/>
                          <a:latin typeface="微软雅黑" panose="020B0503020204020204" pitchFamily="34" charset="-122"/>
                          <a:ea typeface="微软雅黑" panose="020B0503020204020204" pitchFamily="34" charset="-122"/>
                        </a:rPr>
                        <a:t>2</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800" u="none" strike="noStrike">
                          <a:effectLst/>
                          <a:latin typeface="微软雅黑" panose="020B0503020204020204" pitchFamily="34" charset="-122"/>
                          <a:ea typeface="微软雅黑" panose="020B0503020204020204" pitchFamily="34" charset="-122"/>
                        </a:rPr>
                        <a:t>万元/m</a:t>
                      </a:r>
                      <a:r>
                        <a:rPr lang="zh-CN" sz="1800" u="none" strike="noStrike" baseline="30000">
                          <a:effectLst/>
                          <a:latin typeface="微软雅黑" panose="020B0503020204020204" pitchFamily="34" charset="-122"/>
                          <a:ea typeface="微软雅黑" panose="020B0503020204020204" pitchFamily="34" charset="-122"/>
                        </a:rPr>
                        <a:t>2</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1</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299">
                <a:tc>
                  <a:txBody>
                    <a:bodyPr/>
                    <a:lstStyle/>
                    <a:p>
                      <a:pPr algn="ctr" fontAlgn="ctr"/>
                      <a:r>
                        <a:rPr lang="zh-CN" sz="1800" u="none" strike="noStrike">
                          <a:effectLst/>
                          <a:latin typeface="微软雅黑" panose="020B0503020204020204" pitchFamily="34" charset="-122"/>
                          <a:ea typeface="微软雅黑" panose="020B0503020204020204" pitchFamily="34" charset="-122"/>
                        </a:rPr>
                        <a:t>配电柜</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800" u="none" strike="noStrike">
                          <a:effectLst/>
                          <a:latin typeface="微软雅黑" panose="020B0503020204020204" pitchFamily="34" charset="-122"/>
                          <a:ea typeface="微软雅黑" panose="020B0503020204020204" pitchFamily="34" charset="-122"/>
                        </a:rPr>
                        <a:t>套</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800" u="none" strike="noStrike">
                          <a:effectLst/>
                          <a:latin typeface="微软雅黑" panose="020B0503020204020204" pitchFamily="34" charset="-122"/>
                          <a:ea typeface="微软雅黑" panose="020B0503020204020204" pitchFamily="34" charset="-122"/>
                        </a:rPr>
                        <a:t>万元/套</a:t>
                      </a:r>
                      <a:endParaRPr lang="zh-CN" sz="18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微软雅黑" panose="020B0503020204020204" pitchFamily="34" charset="-122"/>
                          <a:ea typeface="微软雅黑" panose="020B0503020204020204" pitchFamily="34" charset="-122"/>
                        </a:rPr>
                        <a:t>4.5</a:t>
                      </a:r>
                      <a:endParaRPr lang="zh-CN"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8"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58</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6">
            <a:extLst>
              <a:ext uri="{FF2B5EF4-FFF2-40B4-BE49-F238E27FC236}">
                <a16:creationId xmlns:a16="http://schemas.microsoft.com/office/drawing/2014/main" xmlns="" id="{5D728796-CFBD-401B-AE48-B6C07C312E96}"/>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四 项目安排及</a:t>
            </a:r>
            <a:r>
              <a:rPr lang="zh-CN" altLang="en-US" sz="2800" b="1" dirty="0" smtClean="0">
                <a:solidFill>
                  <a:schemeClr val="bg1"/>
                </a:solidFill>
                <a:latin typeface="微软雅黑" panose="020B0503020204020204" pitchFamily="34" charset="-122"/>
                <a:ea typeface="微软雅黑" panose="020B0503020204020204" pitchFamily="34" charset="-122"/>
              </a:rPr>
              <a:t>投资估算（</a:t>
            </a:r>
            <a:r>
              <a:rPr lang="en-US" altLang="zh-CN" sz="2800" b="1" dirty="0" smtClean="0">
                <a:solidFill>
                  <a:schemeClr val="bg1"/>
                </a:solidFill>
                <a:latin typeface="微软雅黑" panose="020B0503020204020204" pitchFamily="34" charset="-122"/>
                <a:ea typeface="微软雅黑" panose="020B0503020204020204" pitchFamily="34" charset="-122"/>
              </a:rPr>
              <a:t>3/3</a:t>
            </a:r>
            <a:r>
              <a:rPr lang="zh-CN" altLang="en-US" sz="28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33123" name="Line 10">
            <a:extLst>
              <a:ext uri="{FF2B5EF4-FFF2-40B4-BE49-F238E27FC236}">
                <a16:creationId xmlns:a16="http://schemas.microsoft.com/office/drawing/2014/main" xmlns="" id="{4A7204DD-DDB9-440A-8497-FF059BC7EB21}"/>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24" name="Line 249">
            <a:extLst>
              <a:ext uri="{FF2B5EF4-FFF2-40B4-BE49-F238E27FC236}">
                <a16:creationId xmlns:a16="http://schemas.microsoft.com/office/drawing/2014/main" xmlns="" id="{86BE03BA-6496-4C94-9255-889B29F5FA3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25" name="Line 874">
            <a:extLst>
              <a:ext uri="{FF2B5EF4-FFF2-40B4-BE49-F238E27FC236}">
                <a16:creationId xmlns:a16="http://schemas.microsoft.com/office/drawing/2014/main" xmlns="" id="{AA88EDE3-1468-4508-90D4-4D94D8A246A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27" name="Line 10">
            <a:extLst>
              <a:ext uri="{FF2B5EF4-FFF2-40B4-BE49-F238E27FC236}">
                <a16:creationId xmlns:a16="http://schemas.microsoft.com/office/drawing/2014/main" xmlns="" id="{3D369592-EFD1-4A23-9E07-F9E56E25AD5C}"/>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28" name="Line 249">
            <a:extLst>
              <a:ext uri="{FF2B5EF4-FFF2-40B4-BE49-F238E27FC236}">
                <a16:creationId xmlns:a16="http://schemas.microsoft.com/office/drawing/2014/main" xmlns="" id="{390D139F-E858-4559-B0F4-7FC4C92ECBC6}"/>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29" name="Line 874">
            <a:extLst>
              <a:ext uri="{FF2B5EF4-FFF2-40B4-BE49-F238E27FC236}">
                <a16:creationId xmlns:a16="http://schemas.microsoft.com/office/drawing/2014/main" xmlns="" id="{8BCD619F-25A8-48DC-B0BF-3AFEC4FB978F}"/>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30" name="Line 10">
            <a:extLst>
              <a:ext uri="{FF2B5EF4-FFF2-40B4-BE49-F238E27FC236}">
                <a16:creationId xmlns:a16="http://schemas.microsoft.com/office/drawing/2014/main" xmlns="" id="{1A1D730D-9BF3-4ABC-83BD-DB1BBAADDB3E}"/>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31" name="Line 249">
            <a:extLst>
              <a:ext uri="{FF2B5EF4-FFF2-40B4-BE49-F238E27FC236}">
                <a16:creationId xmlns:a16="http://schemas.microsoft.com/office/drawing/2014/main" xmlns="" id="{57E227BC-8309-418E-945A-1910B2A24C9F}"/>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32" name="Line 874">
            <a:extLst>
              <a:ext uri="{FF2B5EF4-FFF2-40B4-BE49-F238E27FC236}">
                <a16:creationId xmlns:a16="http://schemas.microsoft.com/office/drawing/2014/main" xmlns="" id="{4498688D-56C6-441A-9A9A-2B63AD2AE791}"/>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33" name="Line 249">
            <a:extLst>
              <a:ext uri="{FF2B5EF4-FFF2-40B4-BE49-F238E27FC236}">
                <a16:creationId xmlns:a16="http://schemas.microsoft.com/office/drawing/2014/main" xmlns="" id="{3AC8383F-587A-48E1-BD90-B26EEAA6C1F5}"/>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3134" name="Line 874">
            <a:extLst>
              <a:ext uri="{FF2B5EF4-FFF2-40B4-BE49-F238E27FC236}">
                <a16:creationId xmlns:a16="http://schemas.microsoft.com/office/drawing/2014/main" xmlns="" id="{9C109530-AD33-4807-86B5-52A9008543EB}"/>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xmlns="" id="{F078A849-23FE-4972-991D-785073623189}"/>
              </a:ext>
            </a:extLst>
          </p:cNvPr>
          <p:cNvSpPr txBox="1"/>
          <p:nvPr/>
        </p:nvSpPr>
        <p:spPr>
          <a:xfrm>
            <a:off x="1336675" y="6165304"/>
            <a:ext cx="10087917" cy="923330"/>
          </a:xfrm>
          <a:prstGeom prst="rect">
            <a:avLst/>
          </a:prstGeom>
          <a:noFill/>
        </p:spPr>
        <p:txBody>
          <a:bodyPr wrap="square">
            <a:spAutoFit/>
          </a:bodyPr>
          <a:lstStyle/>
          <a:p>
            <a:pPr indent="306070" eaLnBrk="1" fontAlgn="auto" hangingPunct="1">
              <a:lnSpc>
                <a:spcPct val="150000"/>
              </a:lnSpc>
              <a:spcBef>
                <a:spcPts val="1200"/>
              </a:spcBef>
              <a:spcAft>
                <a:spcPts val="0"/>
              </a:spcAft>
              <a:tabLst>
                <a:tab pos="533400" algn="l"/>
              </a:tabLst>
              <a:defRPr/>
            </a:pP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备注：附表中基站站点及配套建设年度可根据国家</a:t>
            </a:r>
            <a:r>
              <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rPr>
              <a:t>5G</a:t>
            </a: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发展策略、政府规划、区域发展情况以及运营商实际需求进行规划年限和规划位置的动态调整。实际建设位置需要铁塔公司和运营商最终现场确认；建设中如遇到与市政基础设施冲突的情况时，可根据实际情况在满足</a:t>
            </a: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通信基站及配套规划中各专业规划原则及思路的情况下进行变更。</a:t>
            </a:r>
          </a:p>
        </p:txBody>
      </p:sp>
      <p:graphicFrame>
        <p:nvGraphicFramePr>
          <p:cNvPr id="2" name="表格 1"/>
          <p:cNvGraphicFramePr>
            <a:graphicFrameLocks noGrp="1"/>
          </p:cNvGraphicFramePr>
          <p:nvPr>
            <p:extLst>
              <p:ext uri="{D42A27DB-BD31-4B8C-83A1-F6EECF244321}">
                <p14:modId xmlns:p14="http://schemas.microsoft.com/office/powerpoint/2010/main" val="2641312512"/>
              </p:ext>
            </p:extLst>
          </p:nvPr>
        </p:nvGraphicFramePr>
        <p:xfrm>
          <a:off x="1952698" y="2348880"/>
          <a:ext cx="7815710" cy="3789045"/>
        </p:xfrm>
        <a:graphic>
          <a:graphicData uri="http://schemas.openxmlformats.org/drawingml/2006/table">
            <a:tbl>
              <a:tblPr firstRow="1" bandRow="1">
                <a:tableStyleId>{5C22544A-7EE6-4342-B048-85BDC9FD1C3A}</a:tableStyleId>
              </a:tblPr>
              <a:tblGrid>
                <a:gridCol w="1199001"/>
                <a:gridCol w="1199001"/>
                <a:gridCol w="1376631"/>
                <a:gridCol w="1643075"/>
                <a:gridCol w="1199001"/>
                <a:gridCol w="1199001"/>
              </a:tblGrid>
              <a:tr h="196106">
                <a:tc>
                  <a:txBody>
                    <a:bodyPr/>
                    <a:lstStyle/>
                    <a:p>
                      <a:pPr algn="ctr" fontAlgn="ctr"/>
                      <a:r>
                        <a:rPr lang="zh-CN" sz="1400" u="none" strike="noStrike" dirty="0">
                          <a:effectLst/>
                          <a:latin typeface="微软雅黑" panose="020B0503020204020204" pitchFamily="34" charset="-122"/>
                          <a:ea typeface="微软雅黑" panose="020B0503020204020204" pitchFamily="34" charset="-122"/>
                        </a:rPr>
                        <a:t>规划期</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项目</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单位</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单价（万元）</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基站数</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投资</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rowSpan="5">
                  <a:txBody>
                    <a:bodyPr/>
                    <a:lstStyle/>
                    <a:p>
                      <a:pPr algn="ctr" fontAlgn="ctr"/>
                      <a:r>
                        <a:rPr lang="zh-CN" sz="1400" u="none" strike="noStrike">
                          <a:effectLst/>
                          <a:latin typeface="微软雅黑" panose="020B0503020204020204" pitchFamily="34" charset="-122"/>
                          <a:ea typeface="微软雅黑" panose="020B0503020204020204" pitchFamily="34" charset="-122"/>
                        </a:rPr>
                        <a:t>规划近期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基站</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座（利旧）</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2785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6962.5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座（新建）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1738</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26070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机房</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m2</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9609</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9609</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配电柜</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套</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165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742.5</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小计</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43384</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rowSpan="5">
                  <a:txBody>
                    <a:bodyPr/>
                    <a:lstStyle/>
                    <a:p>
                      <a:pPr algn="ctr" fontAlgn="ctr"/>
                      <a:r>
                        <a:rPr lang="zh-CN" sz="1400" u="none" strike="noStrike">
                          <a:effectLst/>
                          <a:latin typeface="微软雅黑" panose="020B0503020204020204" pitchFamily="34" charset="-122"/>
                          <a:ea typeface="微软雅黑" panose="020B0503020204020204" pitchFamily="34" charset="-122"/>
                        </a:rPr>
                        <a:t>规划中期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基站</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座（利旧）</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1264</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3160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座（新建）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1871</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28065</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机房</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m2</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13075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13075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配电柜</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套</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165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742.5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小计</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45042.5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rowSpan="5">
                  <a:txBody>
                    <a:bodyPr/>
                    <a:lstStyle/>
                    <a:p>
                      <a:pPr algn="ctr" fontAlgn="ctr"/>
                      <a:r>
                        <a:rPr lang="zh-CN" sz="1400" u="none" strike="noStrike">
                          <a:effectLst/>
                          <a:latin typeface="微软雅黑" panose="020B0503020204020204" pitchFamily="34" charset="-122"/>
                          <a:ea typeface="微软雅黑" panose="020B0503020204020204" pitchFamily="34" charset="-122"/>
                        </a:rPr>
                        <a:t>规划远期</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sz="1400" u="none" strike="noStrike">
                          <a:effectLst/>
                          <a:latin typeface="微软雅黑" panose="020B0503020204020204" pitchFamily="34" charset="-122"/>
                          <a:ea typeface="微软雅黑" panose="020B0503020204020204" pitchFamily="34" charset="-122"/>
                        </a:rPr>
                        <a:t>基站</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座（利旧）</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1145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2862.5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座（新建）</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435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6525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机房</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m2</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4850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4850</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配电柜</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套</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4.5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154</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693</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vMerge="1">
                  <a:txBody>
                    <a:bodyPr/>
                    <a:lstStyle/>
                    <a:p>
                      <a:endParaRPr lang="zh-CN" altLang="en-US"/>
                    </a:p>
                  </a:txBody>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小计</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14930.5</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106">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合计</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sz="1400" u="none" strike="noStrike">
                          <a:effectLst/>
                          <a:latin typeface="微软雅黑" panose="020B0503020204020204" pitchFamily="34" charset="-122"/>
                          <a:ea typeface="微软雅黑" panose="020B0503020204020204" pitchFamily="34" charset="-122"/>
                        </a:rPr>
                        <a:t>　</a:t>
                      </a:r>
                      <a:endParaRPr 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103357</a:t>
                      </a:r>
                      <a:endParaRPr 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21" name="组合 20"/>
          <p:cNvGrpSpPr/>
          <p:nvPr/>
        </p:nvGrpSpPr>
        <p:grpSpPr>
          <a:xfrm>
            <a:off x="875420" y="1224740"/>
            <a:ext cx="10441160" cy="1052132"/>
            <a:chOff x="0" y="230503"/>
            <a:chExt cx="10441160" cy="1844220"/>
          </a:xfrm>
        </p:grpSpPr>
        <p:sp>
          <p:nvSpPr>
            <p:cNvPr id="22" name="矩形 21"/>
            <p:cNvSpPr/>
            <p:nvPr/>
          </p:nvSpPr>
          <p:spPr>
            <a:xfrm>
              <a:off x="0" y="230503"/>
              <a:ext cx="10441160" cy="184422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矩形 22"/>
            <p:cNvSpPr/>
            <p:nvPr/>
          </p:nvSpPr>
          <p:spPr>
            <a:xfrm>
              <a:off x="0" y="230503"/>
              <a:ext cx="10441160" cy="18442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0350" tIns="291592" rIns="810350" bIns="113792" numCol="1" spcCol="1270" anchor="t" anchorCtr="0">
              <a:noAutofit/>
            </a:bodyPr>
            <a:lstStyle/>
            <a:p>
              <a:pPr lvl="0">
                <a:lnSpc>
                  <a:spcPct val="150000"/>
                </a:lnSpc>
                <a:buSzPct val="50000"/>
              </a:pPr>
              <a:r>
                <a:rPr lang="zh-CN" altLang="zh-CN" sz="1600" dirty="0">
                  <a:latin typeface="微软雅黑" panose="020B0503020204020204" pitchFamily="34" charset="-122"/>
                  <a:ea typeface="微软雅黑" panose="020B0503020204020204" pitchFamily="34" charset="-122"/>
                </a:rPr>
                <a:t>规划期，</a:t>
              </a:r>
              <a:r>
                <a:rPr lang="zh-CN" altLang="en-US" sz="1600" dirty="0">
                  <a:latin typeface="微软雅黑" panose="020B0503020204020204" pitchFamily="34" charset="-122"/>
                  <a:ea typeface="微软雅黑" panose="020B0503020204020204" pitchFamily="34" charset="-122"/>
                </a:rPr>
                <a:t>通信基础设施</a:t>
              </a:r>
              <a:r>
                <a:rPr lang="zh-CN" altLang="zh-CN" sz="1600" dirty="0">
                  <a:latin typeface="微软雅黑" panose="020B0503020204020204" pitchFamily="34" charset="-122"/>
                  <a:ea typeface="微软雅黑" panose="020B0503020204020204" pitchFamily="34" charset="-122"/>
                </a:rPr>
                <a:t>总投资为</a:t>
              </a:r>
              <a:r>
                <a:rPr lang="en-US" altLang="zh-CN" sz="1600" dirty="0">
                  <a:latin typeface="微软雅黑" panose="020B0503020204020204" pitchFamily="34" charset="-122"/>
                  <a:ea typeface="微软雅黑" panose="020B0503020204020204" pitchFamily="34" charset="-122"/>
                </a:rPr>
                <a:t>103357</a:t>
              </a:r>
              <a:r>
                <a:rPr lang="zh-CN" altLang="zh-CN" sz="1600" dirty="0">
                  <a:latin typeface="微软雅黑" panose="020B0503020204020204" pitchFamily="34" charset="-122"/>
                  <a:ea typeface="微软雅黑" panose="020B0503020204020204" pitchFamily="34" charset="-122"/>
                </a:rPr>
                <a:t>万元。其中近期投资</a:t>
              </a:r>
              <a:r>
                <a:rPr lang="en-US" altLang="zh-CN" sz="1600" dirty="0">
                  <a:latin typeface="微软雅黑" panose="020B0503020204020204" pitchFamily="34" charset="-122"/>
                  <a:ea typeface="微软雅黑" panose="020B0503020204020204" pitchFamily="34" charset="-122"/>
                </a:rPr>
                <a:t>43384</a:t>
              </a:r>
              <a:r>
                <a:rPr lang="zh-CN" altLang="zh-CN" sz="1600" dirty="0">
                  <a:latin typeface="微软雅黑" panose="020B0503020204020204" pitchFamily="34" charset="-122"/>
                  <a:ea typeface="微软雅黑" panose="020B0503020204020204" pitchFamily="34" charset="-122"/>
                </a:rPr>
                <a:t>万元</a:t>
              </a:r>
              <a:r>
                <a:rPr lang="zh-CN" altLang="en-US" sz="1600" dirty="0">
                  <a:latin typeface="微软雅黑" panose="020B0503020204020204" pitchFamily="34" charset="-122"/>
                  <a:ea typeface="微软雅黑" panose="020B0503020204020204" pitchFamily="34" charset="-122"/>
                </a:rPr>
                <a:t>；中期投资</a:t>
              </a:r>
              <a:r>
                <a:rPr lang="en-US" altLang="zh-CN" sz="1600" dirty="0">
                  <a:latin typeface="微软雅黑" panose="020B0503020204020204" pitchFamily="34" charset="-122"/>
                  <a:ea typeface="微软雅黑" panose="020B0503020204020204" pitchFamily="34" charset="-122"/>
                </a:rPr>
                <a:t>45042.8</a:t>
              </a:r>
              <a:r>
                <a:rPr lang="zh-CN" altLang="en-US" sz="1600" dirty="0">
                  <a:latin typeface="微软雅黑" panose="020B0503020204020204" pitchFamily="34" charset="-122"/>
                  <a:ea typeface="微软雅黑" panose="020B0503020204020204" pitchFamily="34" charset="-122"/>
                </a:rPr>
                <a:t>万元；</a:t>
              </a:r>
              <a:r>
                <a:rPr lang="zh-CN" altLang="zh-CN" sz="1600" dirty="0">
                  <a:latin typeface="微软雅黑" panose="020B0503020204020204" pitchFamily="34" charset="-122"/>
                  <a:ea typeface="微软雅黑" panose="020B0503020204020204" pitchFamily="34" charset="-122"/>
                </a:rPr>
                <a:t>远期投资</a:t>
              </a:r>
              <a:r>
                <a:rPr lang="en-US" altLang="zh-CN" sz="1600" dirty="0">
                  <a:latin typeface="微软雅黑" panose="020B0503020204020204" pitchFamily="34" charset="-122"/>
                  <a:ea typeface="微软雅黑" panose="020B0503020204020204" pitchFamily="34" charset="-122"/>
                </a:rPr>
                <a:t>14930.5</a:t>
              </a:r>
              <a:r>
                <a:rPr lang="zh-CN" altLang="zh-CN" sz="1600" dirty="0">
                  <a:latin typeface="微软雅黑" panose="020B0503020204020204" pitchFamily="34" charset="-122"/>
                  <a:ea typeface="微软雅黑" panose="020B0503020204020204" pitchFamily="34" charset="-122"/>
                </a:rPr>
                <a:t>万元。</a:t>
              </a:r>
              <a:r>
                <a:rPr lang="zh-CN" altLang="en-US" sz="1600" dirty="0">
                  <a:latin typeface="微软雅黑" panose="020B0503020204020204" pitchFamily="34" charset="-122"/>
                  <a:ea typeface="微软雅黑" panose="020B0503020204020204" pitchFamily="34" charset="-122"/>
                </a:rPr>
                <a:t>规划建设资金由通信企业自筹，提倡一方出资，其他使用单位租用。</a:t>
              </a:r>
              <a:endParaRPr lang="zh-CN" altLang="zh-CN" sz="1600"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236662" y="1052736"/>
            <a:ext cx="7301674" cy="446417"/>
            <a:chOff x="521548" y="0"/>
            <a:chExt cx="7301674" cy="446417"/>
          </a:xfrm>
        </p:grpSpPr>
        <p:sp>
          <p:nvSpPr>
            <p:cNvPr id="19" name="圆角矩形 18"/>
            <p:cNvSpPr/>
            <p:nvPr/>
          </p:nvSpPr>
          <p:spPr>
            <a:xfrm>
              <a:off x="521548" y="0"/>
              <a:ext cx="7301674" cy="4464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圆角矩形 4"/>
            <p:cNvSpPr/>
            <p:nvPr/>
          </p:nvSpPr>
          <p:spPr>
            <a:xfrm>
              <a:off x="543340" y="21792"/>
              <a:ext cx="7258090" cy="402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6256" tIns="0" rIns="276256" bIns="0" numCol="1" spcCol="1270" anchor="ctr" anchorCtr="0">
              <a:noAutofit/>
            </a:bodyPr>
            <a:lstStyle/>
            <a:p>
              <a:pPr lvl="0" algn="l" defTabSz="1066800" rtl="0">
                <a:lnSpc>
                  <a:spcPct val="90000"/>
                </a:lnSpc>
                <a:spcBef>
                  <a:spcPct val="0"/>
                </a:spcBef>
                <a:spcAft>
                  <a:spcPct val="35000"/>
                </a:spcAft>
              </a:pPr>
              <a:r>
                <a:rPr lang="zh-CN" altLang="en-US" sz="2400" kern="1200" dirty="0" smtClean="0">
                  <a:latin typeface="微软雅黑" panose="020B0503020204020204" pitchFamily="34" charset="-122"/>
                  <a:ea typeface="微软雅黑" panose="020B0503020204020204" pitchFamily="34" charset="-122"/>
                </a:rPr>
                <a:t>投资估算</a:t>
              </a:r>
              <a:endParaRPr lang="zh-CN" altLang="en-US" sz="2400" kern="1200" dirty="0">
                <a:latin typeface="微软雅黑" panose="020B0503020204020204" pitchFamily="34" charset="-122"/>
                <a:ea typeface="微软雅黑" panose="020B0503020204020204" pitchFamily="34" charset="-122"/>
              </a:endParaRPr>
            </a:p>
          </p:txBody>
        </p:sp>
      </p:grpSp>
      <p:sp>
        <p:nvSpPr>
          <p:cNvPr id="24"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59</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6">
            <a:extLst>
              <a:ext uri="{FF2B5EF4-FFF2-40B4-BE49-F238E27FC236}">
                <a16:creationId xmlns:a16="http://schemas.microsoft.com/office/drawing/2014/main" xmlns="" id="{EC4D2DFC-6ECC-4CCB-8D0A-A560468F8ADC}"/>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smtClean="0">
                <a:solidFill>
                  <a:schemeClr val="bg1"/>
                </a:solidFill>
                <a:latin typeface="微软雅黑" panose="020B0503020204020204" pitchFamily="34" charset="-122"/>
                <a:ea typeface="微软雅黑" panose="020B0503020204020204" pitchFamily="34" charset="-122"/>
              </a:rPr>
              <a:t>规划依据（</a:t>
            </a:r>
            <a:r>
              <a:rPr lang="en-US" altLang="zh-CN" sz="2400" b="1" dirty="0" smtClean="0">
                <a:solidFill>
                  <a:schemeClr val="bg1"/>
                </a:solidFill>
                <a:latin typeface="微软雅黑" panose="020B0503020204020204" pitchFamily="34" charset="-122"/>
                <a:ea typeface="微软雅黑" panose="020B0503020204020204" pitchFamily="34" charset="-122"/>
              </a:rPr>
              <a:t>2/2</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34819" name="Line 10">
            <a:extLst>
              <a:ext uri="{FF2B5EF4-FFF2-40B4-BE49-F238E27FC236}">
                <a16:creationId xmlns:a16="http://schemas.microsoft.com/office/drawing/2014/main" xmlns="" id="{399C0950-7E80-4FD2-9096-1BCB7CE904E0}"/>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0" name="Line 249">
            <a:extLst>
              <a:ext uri="{FF2B5EF4-FFF2-40B4-BE49-F238E27FC236}">
                <a16:creationId xmlns:a16="http://schemas.microsoft.com/office/drawing/2014/main" xmlns="" id="{2750A63D-7CAD-49A9-A27B-021C122E48E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1" name="Line 874">
            <a:extLst>
              <a:ext uri="{FF2B5EF4-FFF2-40B4-BE49-F238E27FC236}">
                <a16:creationId xmlns:a16="http://schemas.microsoft.com/office/drawing/2014/main" xmlns="" id="{467AFE17-8C79-41D5-821D-6E515EE1F0B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3" name="Line 10">
            <a:extLst>
              <a:ext uri="{FF2B5EF4-FFF2-40B4-BE49-F238E27FC236}">
                <a16:creationId xmlns:a16="http://schemas.microsoft.com/office/drawing/2014/main" xmlns="" id="{5FC35F16-4F5F-4134-AEEE-7C3F3656028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4" name="Line 249">
            <a:extLst>
              <a:ext uri="{FF2B5EF4-FFF2-40B4-BE49-F238E27FC236}">
                <a16:creationId xmlns:a16="http://schemas.microsoft.com/office/drawing/2014/main" xmlns="" id="{DF796CEB-C71A-4BC9-A96F-CD3C5F96243D}"/>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5" name="Line 874">
            <a:extLst>
              <a:ext uri="{FF2B5EF4-FFF2-40B4-BE49-F238E27FC236}">
                <a16:creationId xmlns:a16="http://schemas.microsoft.com/office/drawing/2014/main" xmlns="" id="{AB6CF3BB-0A22-4E5D-A940-87323EB41024}"/>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4828" name="文本框 26">
            <a:extLst>
              <a:ext uri="{FF2B5EF4-FFF2-40B4-BE49-F238E27FC236}">
                <a16:creationId xmlns:a16="http://schemas.microsoft.com/office/drawing/2014/main" xmlns="" id="{A5A66647-C2C4-4EAC-8FB5-D3C1680346E7}"/>
              </a:ext>
            </a:extLst>
          </p:cNvPr>
          <p:cNvSpPr txBox="1">
            <a:spLocks noChangeArrowheads="1"/>
          </p:cNvSpPr>
          <p:nvPr/>
        </p:nvSpPr>
        <p:spPr bwMode="auto">
          <a:xfrm>
            <a:off x="3719735" y="1052736"/>
            <a:ext cx="42374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t" hangingPunct="1"/>
            <a:r>
              <a:rPr lang="zh-CN" altLang="en-US" dirty="0">
                <a:solidFill>
                  <a:srgbClr val="000000"/>
                </a:solidFill>
                <a:latin typeface="微软雅黑" panose="020B0503020204020204" pitchFamily="34" charset="-122"/>
                <a:ea typeface="微软雅黑" panose="020B0503020204020204" pitchFamily="34" charset="-122"/>
              </a:rPr>
              <a:t>河南省人民政府办公厅</a:t>
            </a:r>
            <a:br>
              <a:rPr lang="zh-CN" altLang="en-US" dirty="0">
                <a:solidFill>
                  <a:srgbClr val="000000"/>
                </a:solidFill>
                <a:latin typeface="微软雅黑" panose="020B0503020204020204" pitchFamily="34" charset="-122"/>
                <a:ea typeface="微软雅黑" panose="020B0503020204020204" pitchFamily="34" charset="-122"/>
              </a:rPr>
            </a:b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关于加快推进</a:t>
            </a:r>
            <a:r>
              <a:rPr lang="en-US" altLang="zh-CN" dirty="0">
                <a:solidFill>
                  <a:srgbClr val="000000"/>
                </a:solidFill>
                <a:latin typeface="微软雅黑" panose="020B0503020204020204" pitchFamily="34" charset="-122"/>
                <a:ea typeface="微软雅黑" panose="020B0503020204020204" pitchFamily="34" charset="-122"/>
              </a:rPr>
              <a:t>5G</a:t>
            </a:r>
            <a:r>
              <a:rPr lang="zh-CN" altLang="en-US" dirty="0">
                <a:solidFill>
                  <a:srgbClr val="000000"/>
                </a:solidFill>
                <a:latin typeface="微软雅黑" panose="020B0503020204020204" pitchFamily="34" charset="-122"/>
                <a:ea typeface="微软雅黑" panose="020B0503020204020204" pitchFamily="34" charset="-122"/>
              </a:rPr>
              <a:t>网络建设发展的通知</a:t>
            </a:r>
            <a:r>
              <a:rPr lang="en-US" altLang="zh-CN" dirty="0" smtClean="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772816"/>
            <a:ext cx="3853667" cy="488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本框 26">
            <a:extLst>
              <a:ext uri="{FF2B5EF4-FFF2-40B4-BE49-F238E27FC236}">
                <a16:creationId xmlns:a16="http://schemas.microsoft.com/office/drawing/2014/main" xmlns="" id="{A5A66647-C2C4-4EAC-8FB5-D3C1680346E7}"/>
              </a:ext>
            </a:extLst>
          </p:cNvPr>
          <p:cNvSpPr txBox="1">
            <a:spLocks noChangeArrowheads="1"/>
          </p:cNvSpPr>
          <p:nvPr/>
        </p:nvSpPr>
        <p:spPr bwMode="auto">
          <a:xfrm>
            <a:off x="263352" y="1076135"/>
            <a:ext cx="35844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smtClean="0">
                <a:latin typeface="微软雅黑" panose="020B0503020204020204" pitchFamily="34" charset="-122"/>
                <a:ea typeface="微软雅黑" panose="020B0503020204020204" pitchFamily="34" charset="-122"/>
              </a:rPr>
              <a:t>            工业</a:t>
            </a:r>
            <a:r>
              <a:rPr lang="zh-CN" altLang="en-US" dirty="0">
                <a:latin typeface="微软雅黑" panose="020B0503020204020204" pitchFamily="34" charset="-122"/>
                <a:ea typeface="微软雅黑" panose="020B0503020204020204" pitchFamily="34" charset="-122"/>
              </a:rPr>
              <a:t>和信息化</a:t>
            </a:r>
            <a:r>
              <a:rPr lang="zh-CN" altLang="en-US" dirty="0" smtClean="0">
                <a:latin typeface="微软雅黑" panose="020B0503020204020204" pitchFamily="34" charset="-122"/>
                <a:ea typeface="微软雅黑" panose="020B0503020204020204" pitchFamily="34" charset="-122"/>
              </a:rPr>
              <a:t>部</a:t>
            </a:r>
            <a:endParaRPr lang="en-US" altLang="zh-CN" dirty="0" smtClean="0">
              <a:latin typeface="微软雅黑" panose="020B0503020204020204" pitchFamily="34" charset="-122"/>
              <a:ea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关于推动</a:t>
            </a:r>
            <a:r>
              <a:rPr lang="en-US" altLang="zh-CN" dirty="0">
                <a:latin typeface="微软雅黑" panose="020B0503020204020204" pitchFamily="34" charset="-122"/>
                <a:ea typeface="微软雅黑" panose="020B0503020204020204" pitchFamily="34" charset="-122"/>
              </a:rPr>
              <a:t>5G</a:t>
            </a:r>
            <a:r>
              <a:rPr lang="zh-CN" altLang="en-US" dirty="0">
                <a:latin typeface="微软雅黑" panose="020B0503020204020204" pitchFamily="34" charset="-122"/>
                <a:ea typeface="微软雅黑" panose="020B0503020204020204" pitchFamily="34" charset="-122"/>
              </a:rPr>
              <a:t>加快发展的</a:t>
            </a:r>
            <a:r>
              <a:rPr lang="zh-CN" altLang="en-US" dirty="0" smtClean="0">
                <a:latin typeface="微软雅黑" panose="020B0503020204020204" pitchFamily="34" charset="-122"/>
                <a:ea typeface="微软雅黑" panose="020B0503020204020204" pitchFamily="34" charset="-122"/>
              </a:rPr>
              <a:t>通知</a:t>
            </a:r>
            <a:r>
              <a:rPr lang="en-US"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003" y="1772816"/>
            <a:ext cx="3851189" cy="488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7181" y="1772816"/>
            <a:ext cx="4115483" cy="488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文本框 26">
            <a:extLst>
              <a:ext uri="{FF2B5EF4-FFF2-40B4-BE49-F238E27FC236}">
                <a16:creationId xmlns:a16="http://schemas.microsoft.com/office/drawing/2014/main" xmlns="" id="{A5A66647-C2C4-4EAC-8FB5-D3C1680346E7}"/>
              </a:ext>
            </a:extLst>
          </p:cNvPr>
          <p:cNvSpPr txBox="1">
            <a:spLocks noChangeArrowheads="1"/>
          </p:cNvSpPr>
          <p:nvPr/>
        </p:nvSpPr>
        <p:spPr bwMode="auto">
          <a:xfrm>
            <a:off x="7824192" y="1052736"/>
            <a:ext cx="4320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t" hangingPunct="1"/>
            <a:r>
              <a:rPr lang="zh-CN" altLang="en-US" dirty="0" smtClean="0">
                <a:latin typeface="微软雅黑" panose="020B0503020204020204" pitchFamily="34" charset="-122"/>
                <a:ea typeface="微软雅黑" panose="020B0503020204020204" pitchFamily="34" charset="-122"/>
              </a:rPr>
              <a:t>平顶山市</a:t>
            </a:r>
            <a:r>
              <a:rPr lang="zh-CN" altLang="en-US" dirty="0">
                <a:latin typeface="微软雅黑" panose="020B0503020204020204" pitchFamily="34" charset="-122"/>
                <a:ea typeface="微软雅黑" panose="020B0503020204020204" pitchFamily="34" charset="-122"/>
              </a:rPr>
              <a:t>九届三次政协会议第</a:t>
            </a:r>
            <a:r>
              <a:rPr lang="en-US" altLang="zh-CN" dirty="0">
                <a:latin typeface="微软雅黑" panose="020B0503020204020204" pitchFamily="34" charset="-122"/>
                <a:ea typeface="微软雅黑" panose="020B0503020204020204" pitchFamily="34" charset="-122"/>
              </a:rPr>
              <a:t>300</a:t>
            </a:r>
            <a:r>
              <a:rPr lang="zh-CN" altLang="en-US" dirty="0">
                <a:latin typeface="微软雅黑" panose="020B0503020204020204" pitchFamily="34" charset="-122"/>
                <a:ea typeface="微软雅黑" panose="020B0503020204020204" pitchFamily="34" charset="-122"/>
              </a:rPr>
              <a:t>号提案 </a:t>
            </a:r>
            <a:endParaRPr lang="en-US" altLang="zh-CN" dirty="0" smtClean="0">
              <a:latin typeface="微软雅黑" panose="020B0503020204020204" pitchFamily="34" charset="-122"/>
              <a:ea typeface="微软雅黑" panose="020B0503020204020204" pitchFamily="34" charset="-122"/>
            </a:endParaRPr>
          </a:p>
          <a:p>
            <a:pPr algn="ctr" eaLnBrk="1" fontAlgn="t" hangingPunct="1"/>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关于加快推进我市</a:t>
            </a:r>
            <a:r>
              <a:rPr lang="en-US" altLang="zh-CN" dirty="0">
                <a:latin typeface="微软雅黑" panose="020B0503020204020204" pitchFamily="34" charset="-122"/>
                <a:ea typeface="微软雅黑" panose="020B0503020204020204" pitchFamily="34" charset="-122"/>
              </a:rPr>
              <a:t>5G</a:t>
            </a:r>
            <a:r>
              <a:rPr lang="zh-CN" altLang="en-US" dirty="0">
                <a:latin typeface="微软雅黑" panose="020B0503020204020204" pitchFamily="34" charset="-122"/>
                <a:ea typeface="微软雅黑" panose="020B0503020204020204" pitchFamily="34" charset="-122"/>
              </a:rPr>
              <a:t>网络建设的</a:t>
            </a:r>
            <a:r>
              <a:rPr lang="zh-CN" altLang="en-US" dirty="0" smtClean="0">
                <a:latin typeface="微软雅黑" panose="020B0503020204020204" pitchFamily="34" charset="-122"/>
                <a:ea typeface="微软雅黑" panose="020B0503020204020204" pitchFamily="34" charset="-122"/>
              </a:rPr>
              <a:t>建议</a:t>
            </a:r>
            <a:r>
              <a:rPr lang="en-US" altLang="zh-CN" dirty="0" smtClean="0">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6"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6</a:t>
            </a:fld>
            <a:endParaRPr lang="en-US" altLang="zh-CN"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421791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xmlns="" id="{B7251104-0CF4-47CE-87F6-0FB1715CA816}"/>
              </a:ext>
            </a:extLst>
          </p:cNvPr>
          <p:cNvSpPr/>
          <p:nvPr/>
        </p:nvSpPr>
        <p:spPr>
          <a:xfrm>
            <a:off x="1958975" y="2638425"/>
            <a:ext cx="1638300" cy="1708150"/>
          </a:xfrm>
          <a:prstGeom prst="rect">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r>
              <a:rPr lang="en-US" altLang="zh-CN" sz="13800" kern="0" dirty="0">
                <a:solidFill>
                  <a:prstClr val="white"/>
                </a:solidFill>
                <a:latin typeface="微软雅黑" panose="020B0503020204020204" pitchFamily="34" charset="-122"/>
                <a:ea typeface="微软雅黑" panose="020B0503020204020204" pitchFamily="34" charset="-122"/>
              </a:rPr>
              <a:t>C</a:t>
            </a:r>
            <a:endParaRPr lang="zh-CN" altLang="en-US" sz="13800" kern="0" dirty="0">
              <a:solidFill>
                <a:prstClr val="white"/>
              </a:solidFill>
              <a:latin typeface="微软雅黑" panose="020B0503020204020204" pitchFamily="34" charset="-122"/>
              <a:ea typeface="微软雅黑" panose="020B0503020204020204" pitchFamily="34" charset="-122"/>
            </a:endParaRPr>
          </a:p>
        </p:txBody>
      </p:sp>
      <p:sp>
        <p:nvSpPr>
          <p:cNvPr id="135171" name="文本框 4">
            <a:extLst>
              <a:ext uri="{FF2B5EF4-FFF2-40B4-BE49-F238E27FC236}">
                <a16:creationId xmlns:a16="http://schemas.microsoft.com/office/drawing/2014/main" xmlns="" id="{B564C35C-7834-4BB7-86D6-BA90599B9891}"/>
              </a:ext>
            </a:extLst>
          </p:cNvPr>
          <p:cNvSpPr txBox="1">
            <a:spLocks noChangeArrowheads="1"/>
          </p:cNvSpPr>
          <p:nvPr/>
        </p:nvSpPr>
        <p:spPr bwMode="auto">
          <a:xfrm>
            <a:off x="3754438" y="2968625"/>
            <a:ext cx="10858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zh-CN" altLang="en-US" sz="3200">
                <a:solidFill>
                  <a:srgbClr val="C00000"/>
                </a:solidFill>
                <a:latin typeface="微软雅黑" panose="020B0503020204020204" pitchFamily="34" charset="-122"/>
                <a:ea typeface="微软雅黑" panose="020B0503020204020204" pitchFamily="34" charset="-122"/>
              </a:rPr>
              <a:t>提纲</a:t>
            </a:r>
          </a:p>
        </p:txBody>
      </p:sp>
      <p:sp>
        <p:nvSpPr>
          <p:cNvPr id="135172" name="文本框 5">
            <a:extLst>
              <a:ext uri="{FF2B5EF4-FFF2-40B4-BE49-F238E27FC236}">
                <a16:creationId xmlns:a16="http://schemas.microsoft.com/office/drawing/2014/main" xmlns="" id="{BFD9BF31-4D09-4B5A-8228-60D66A80EC1A}"/>
              </a:ext>
            </a:extLst>
          </p:cNvPr>
          <p:cNvSpPr txBox="1">
            <a:spLocks noChangeArrowheads="1"/>
          </p:cNvSpPr>
          <p:nvPr/>
        </p:nvSpPr>
        <p:spPr bwMode="auto">
          <a:xfrm>
            <a:off x="3687763" y="3703638"/>
            <a:ext cx="148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0070C0"/>
                </a:solidFill>
                <a:latin typeface="微软雅黑" panose="020B0503020204020204" pitchFamily="34" charset="-122"/>
                <a:ea typeface="微软雅黑" panose="020B0503020204020204" pitchFamily="34" charset="-122"/>
              </a:rPr>
              <a:t>ontent</a:t>
            </a:r>
            <a:endParaRPr lang="zh-CN" altLang="en-US" sz="3200">
              <a:solidFill>
                <a:srgbClr val="0070C0"/>
              </a:solidFill>
              <a:latin typeface="微软雅黑" panose="020B0503020204020204" pitchFamily="34" charset="-122"/>
              <a:ea typeface="微软雅黑" panose="020B0503020204020204" pitchFamily="34" charset="-122"/>
            </a:endParaRPr>
          </a:p>
        </p:txBody>
      </p:sp>
      <p:cxnSp>
        <p:nvCxnSpPr>
          <p:cNvPr id="135173" name="直接连接符 7">
            <a:extLst>
              <a:ext uri="{FF2B5EF4-FFF2-40B4-BE49-F238E27FC236}">
                <a16:creationId xmlns:a16="http://schemas.microsoft.com/office/drawing/2014/main" xmlns="" id="{8CDED9BF-AAF2-4152-A8A5-439F9C1BD3D9}"/>
              </a:ext>
            </a:extLst>
          </p:cNvPr>
          <p:cNvCxnSpPr>
            <a:cxnSpLocks noChangeShapeType="1"/>
          </p:cNvCxnSpPr>
          <p:nvPr/>
        </p:nvCxnSpPr>
        <p:spPr bwMode="auto">
          <a:xfrm>
            <a:off x="5211763" y="1268413"/>
            <a:ext cx="0" cy="5445125"/>
          </a:xfrm>
          <a:prstGeom prst="line">
            <a:avLst/>
          </a:prstGeom>
          <a:noFill/>
          <a:ln w="57150" algn="ctr">
            <a:solidFill>
              <a:srgbClr val="4A7EBB"/>
            </a:solidFill>
            <a:round/>
            <a:headEnd/>
            <a:tailEnd/>
          </a:ln>
          <a:extLst>
            <a:ext uri="{909E8E84-426E-40DD-AFC4-6F175D3DCCD1}">
              <a14:hiddenFill xmlns:a14="http://schemas.microsoft.com/office/drawing/2010/main">
                <a:noFill/>
              </a14:hiddenFill>
            </a:ext>
          </a:extLst>
        </p:spPr>
      </p:cxnSp>
      <p:cxnSp>
        <p:nvCxnSpPr>
          <p:cNvPr id="135174" name="直接连接符 8">
            <a:extLst>
              <a:ext uri="{FF2B5EF4-FFF2-40B4-BE49-F238E27FC236}">
                <a16:creationId xmlns:a16="http://schemas.microsoft.com/office/drawing/2014/main" xmlns="" id="{46C8CD2B-DA6E-44CC-B1E5-BA708A585D04}"/>
              </a:ext>
            </a:extLst>
          </p:cNvPr>
          <p:cNvCxnSpPr>
            <a:cxnSpLocks noChangeShapeType="1"/>
          </p:cNvCxnSpPr>
          <p:nvPr/>
        </p:nvCxnSpPr>
        <p:spPr bwMode="auto">
          <a:xfrm>
            <a:off x="5303838" y="1268413"/>
            <a:ext cx="0" cy="5445125"/>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135176" name="Rectangle 16">
            <a:extLst>
              <a:ext uri="{FF2B5EF4-FFF2-40B4-BE49-F238E27FC236}">
                <a16:creationId xmlns:a16="http://schemas.microsoft.com/office/drawing/2014/main" xmlns="" id="{EC5BC1BC-CDF7-4106-8F48-094C1EF2D0A8}"/>
              </a:ext>
            </a:extLst>
          </p:cNvPr>
          <p:cNvSpPr>
            <a:spLocks noChangeArrowheads="1"/>
          </p:cNvSpPr>
          <p:nvPr/>
        </p:nvSpPr>
        <p:spPr bwMode="auto">
          <a:xfrm>
            <a:off x="695325" y="117475"/>
            <a:ext cx="451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chemeClr val="bg1"/>
                </a:solidFill>
                <a:latin typeface="微软雅黑" panose="020B0503020204020204" pitchFamily="34" charset="-122"/>
                <a:ea typeface="微软雅黑" panose="020B0503020204020204" pitchFamily="34" charset="-122"/>
              </a:rPr>
              <a:t>汇报提纲</a:t>
            </a:r>
            <a:endParaRPr lang="zh-CN" altLang="zh-CN" sz="4800" b="1">
              <a:solidFill>
                <a:srgbClr val="FF0000"/>
              </a:solidFill>
              <a:latin typeface="微软雅黑" panose="020B0503020204020204" pitchFamily="34" charset="-122"/>
              <a:ea typeface="微软雅黑" panose="020B0503020204020204" pitchFamily="34" charset="-122"/>
            </a:endParaRPr>
          </a:p>
        </p:txBody>
      </p:sp>
      <p:grpSp>
        <p:nvGrpSpPr>
          <p:cNvPr id="135177" name="组合 26">
            <a:extLst>
              <a:ext uri="{FF2B5EF4-FFF2-40B4-BE49-F238E27FC236}">
                <a16:creationId xmlns:a16="http://schemas.microsoft.com/office/drawing/2014/main" xmlns="" id="{BA6DF383-B6B2-4CB5-87D5-0709D53ADE02}"/>
              </a:ext>
            </a:extLst>
          </p:cNvPr>
          <p:cNvGrpSpPr>
            <a:grpSpLocks/>
          </p:cNvGrpSpPr>
          <p:nvPr/>
        </p:nvGrpSpPr>
        <p:grpSpPr bwMode="auto">
          <a:xfrm>
            <a:off x="5499100" y="1412875"/>
            <a:ext cx="6142038" cy="5040313"/>
            <a:chOff x="5498669" y="1412777"/>
            <a:chExt cx="6141947" cy="5040559"/>
          </a:xfrm>
        </p:grpSpPr>
        <p:sp>
          <p:nvSpPr>
            <p:cNvPr id="135178" name="矩形 27">
              <a:extLst>
                <a:ext uri="{FF2B5EF4-FFF2-40B4-BE49-F238E27FC236}">
                  <a16:creationId xmlns:a16="http://schemas.microsoft.com/office/drawing/2014/main" xmlns="" id="{2EA744CA-314E-4870-9D71-A1E0894A41DB}"/>
                </a:ext>
              </a:extLst>
            </p:cNvPr>
            <p:cNvSpPr>
              <a:spLocks noChangeArrowheads="1"/>
            </p:cNvSpPr>
            <p:nvPr/>
          </p:nvSpPr>
          <p:spPr bwMode="auto">
            <a:xfrm>
              <a:off x="5498669" y="1412777"/>
              <a:ext cx="6141947" cy="50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EA0DCA73-D4BA-415B-B5B0-61252BCDC299}"/>
                </a:ext>
              </a:extLst>
            </p:cNvPr>
            <p:cNvSpPr/>
            <p:nvPr/>
          </p:nvSpPr>
          <p:spPr>
            <a:xfrm>
              <a:off x="5498669" y="16722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任意多边形 29">
              <a:extLst>
                <a:ext uri="{FF2B5EF4-FFF2-40B4-BE49-F238E27FC236}">
                  <a16:creationId xmlns:a16="http://schemas.microsoft.com/office/drawing/2014/main" xmlns="" id="{084BDFED-CBC4-44CC-98F3-E1B4909D518B}"/>
                </a:ext>
              </a:extLst>
            </p:cNvPr>
            <p:cNvSpPr/>
            <p:nvPr/>
          </p:nvSpPr>
          <p:spPr>
            <a:xfrm>
              <a:off x="5805766" y="14360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bg1">
                <a:lumMod val="5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一    概述</a:t>
              </a:r>
            </a:p>
          </p:txBody>
        </p:sp>
        <p:sp>
          <p:nvSpPr>
            <p:cNvPr id="31" name="矩形 30">
              <a:extLst>
                <a:ext uri="{FF2B5EF4-FFF2-40B4-BE49-F238E27FC236}">
                  <a16:creationId xmlns:a16="http://schemas.microsoft.com/office/drawing/2014/main" xmlns="" id="{1ED95D9A-644A-414D-A7A5-9D5EEE451836}"/>
                </a:ext>
              </a:extLst>
            </p:cNvPr>
            <p:cNvSpPr/>
            <p:nvPr/>
          </p:nvSpPr>
          <p:spPr>
            <a:xfrm>
              <a:off x="5498669" y="60501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矩形 31">
              <a:extLst>
                <a:ext uri="{FF2B5EF4-FFF2-40B4-BE49-F238E27FC236}">
                  <a16:creationId xmlns:a16="http://schemas.microsoft.com/office/drawing/2014/main" xmlns="" id="{3992A21E-6FFA-4E44-A33F-6C278004E21C}"/>
                </a:ext>
              </a:extLst>
            </p:cNvPr>
            <p:cNvSpPr/>
            <p:nvPr/>
          </p:nvSpPr>
          <p:spPr>
            <a:xfrm>
              <a:off x="5498669" y="384953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任意多边形 32">
              <a:extLst>
                <a:ext uri="{FF2B5EF4-FFF2-40B4-BE49-F238E27FC236}">
                  <a16:creationId xmlns:a16="http://schemas.microsoft.com/office/drawing/2014/main" xmlns="" id="{9F8C0704-0FD1-4B73-89BA-D68C21592E54}"/>
                </a:ext>
              </a:extLst>
            </p:cNvPr>
            <p:cNvSpPr/>
            <p:nvPr/>
          </p:nvSpPr>
          <p:spPr>
            <a:xfrm>
              <a:off x="5805766" y="2492851"/>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二    </a:t>
              </a:r>
              <a:r>
                <a:rPr lang="en-US" altLang="zh-CN" sz="2000" dirty="0">
                  <a:solidFill>
                    <a:schemeClr val="tx2"/>
                  </a:solidFill>
                  <a:latin typeface="微软雅黑" panose="020B0503020204020204" pitchFamily="34" charset="-122"/>
                  <a:ea typeface="微软雅黑" panose="020B0503020204020204" pitchFamily="34" charset="-122"/>
                </a:rPr>
                <a:t>5G</a:t>
              </a:r>
              <a:r>
                <a:rPr lang="zh-CN" altLang="en-US" sz="2000" dirty="0">
                  <a:solidFill>
                    <a:schemeClr val="tx2"/>
                  </a:solidFill>
                  <a:latin typeface="微软雅黑" panose="020B0503020204020204" pitchFamily="34" charset="-122"/>
                  <a:ea typeface="微软雅黑" panose="020B0503020204020204" pitchFamily="34" charset="-122"/>
                </a:rPr>
                <a:t>基站站址及配套建设规划</a:t>
              </a:r>
            </a:p>
          </p:txBody>
        </p:sp>
        <p:sp>
          <p:nvSpPr>
            <p:cNvPr id="34" name="矩形 33">
              <a:extLst>
                <a:ext uri="{FF2B5EF4-FFF2-40B4-BE49-F238E27FC236}">
                  <a16:creationId xmlns:a16="http://schemas.microsoft.com/office/drawing/2014/main" xmlns="" id="{6D56AD2D-E045-4616-8F8D-EA043553B52C}"/>
                </a:ext>
              </a:extLst>
            </p:cNvPr>
            <p:cNvSpPr/>
            <p:nvPr/>
          </p:nvSpPr>
          <p:spPr>
            <a:xfrm>
              <a:off x="5498669" y="46302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任意多边形 34">
              <a:extLst>
                <a:ext uri="{FF2B5EF4-FFF2-40B4-BE49-F238E27FC236}">
                  <a16:creationId xmlns:a16="http://schemas.microsoft.com/office/drawing/2014/main" xmlns="" id="{12432846-91AF-4B2A-865C-50000FA2F9D5}"/>
                </a:ext>
              </a:extLst>
            </p:cNvPr>
            <p:cNvSpPr/>
            <p:nvPr/>
          </p:nvSpPr>
          <p:spPr>
            <a:xfrm>
              <a:off x="5805766" y="3573023"/>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三    节能与环境保护</a:t>
              </a:r>
            </a:p>
          </p:txBody>
        </p:sp>
        <p:sp>
          <p:nvSpPr>
            <p:cNvPr id="36" name="矩形 35">
              <a:extLst>
                <a:ext uri="{FF2B5EF4-FFF2-40B4-BE49-F238E27FC236}">
                  <a16:creationId xmlns:a16="http://schemas.microsoft.com/office/drawing/2014/main" xmlns="" id="{756B3CD3-CD67-41A7-99B4-D558CC1E2BDE}"/>
                </a:ext>
              </a:extLst>
            </p:cNvPr>
            <p:cNvSpPr/>
            <p:nvPr/>
          </p:nvSpPr>
          <p:spPr>
            <a:xfrm>
              <a:off x="5498669" y="530105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任意多边形 36">
              <a:extLst>
                <a:ext uri="{FF2B5EF4-FFF2-40B4-BE49-F238E27FC236}">
                  <a16:creationId xmlns:a16="http://schemas.microsoft.com/office/drawing/2014/main" xmlns="" id="{D07FD40F-9F99-4AD6-9556-D27330E3AA59}"/>
                </a:ext>
              </a:extLst>
            </p:cNvPr>
            <p:cNvSpPr/>
            <p:nvPr/>
          </p:nvSpPr>
          <p:spPr>
            <a:xfrm>
              <a:off x="5805766" y="4653196"/>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四    建设项目安排及投资估算</a:t>
              </a:r>
            </a:p>
          </p:txBody>
        </p:sp>
        <p:sp>
          <p:nvSpPr>
            <p:cNvPr id="38" name="矩形 37">
              <a:extLst>
                <a:ext uri="{FF2B5EF4-FFF2-40B4-BE49-F238E27FC236}">
                  <a16:creationId xmlns:a16="http://schemas.microsoft.com/office/drawing/2014/main" xmlns="" id="{36D70C25-0AA7-44A8-A844-855AD45DFB41}"/>
                </a:ext>
              </a:extLst>
            </p:cNvPr>
            <p:cNvSpPr/>
            <p:nvPr/>
          </p:nvSpPr>
          <p:spPr>
            <a:xfrm>
              <a:off x="5498669" y="6026816"/>
              <a:ext cx="6141947" cy="403200"/>
            </a:xfrm>
            <a:prstGeom prst="rect">
              <a:avLst/>
            </a:prstGeom>
            <a:noFill/>
            <a:ln>
              <a:noFill/>
            </a:ln>
            <a:scene3d>
              <a:camera prst="orthographicFront"/>
              <a:lightRig rig="chilly" dir="t"/>
            </a:scene3d>
            <a:sp3d z="12700" extrusionH="1700" prstMaterial="dkEdge">
              <a:bevelT w="25400" h="6350" prst="softRound"/>
              <a:bevelB w="0" h="0" prst="convex"/>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任意多边形 38">
              <a:extLst>
                <a:ext uri="{FF2B5EF4-FFF2-40B4-BE49-F238E27FC236}">
                  <a16:creationId xmlns:a16="http://schemas.microsoft.com/office/drawing/2014/main" xmlns="" id="{EB1A98F4-1E98-4A8D-94B3-21DE37E8597C}"/>
                </a:ext>
              </a:extLst>
            </p:cNvPr>
            <p:cNvSpPr/>
            <p:nvPr/>
          </p:nvSpPr>
          <p:spPr>
            <a:xfrm>
              <a:off x="5805767" y="5656827"/>
              <a:ext cx="4299362" cy="472320"/>
            </a:xfrm>
            <a:custGeom>
              <a:avLst/>
              <a:gdLst>
                <a:gd name="connsiteX0" fmla="*/ 0 w 4299362"/>
                <a:gd name="connsiteY0" fmla="*/ 78722 h 472320"/>
                <a:gd name="connsiteX1" fmla="*/ 78722 w 4299362"/>
                <a:gd name="connsiteY1" fmla="*/ 0 h 472320"/>
                <a:gd name="connsiteX2" fmla="*/ 4220640 w 4299362"/>
                <a:gd name="connsiteY2" fmla="*/ 0 h 472320"/>
                <a:gd name="connsiteX3" fmla="*/ 4299362 w 4299362"/>
                <a:gd name="connsiteY3" fmla="*/ 78722 h 472320"/>
                <a:gd name="connsiteX4" fmla="*/ 4299362 w 4299362"/>
                <a:gd name="connsiteY4" fmla="*/ 393598 h 472320"/>
                <a:gd name="connsiteX5" fmla="*/ 4220640 w 4299362"/>
                <a:gd name="connsiteY5" fmla="*/ 472320 h 472320"/>
                <a:gd name="connsiteX6" fmla="*/ 78722 w 4299362"/>
                <a:gd name="connsiteY6" fmla="*/ 472320 h 472320"/>
                <a:gd name="connsiteX7" fmla="*/ 0 w 4299362"/>
                <a:gd name="connsiteY7" fmla="*/ 393598 h 472320"/>
                <a:gd name="connsiteX8" fmla="*/ 0 w 4299362"/>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362" h="472320">
                  <a:moveTo>
                    <a:pt x="0" y="78722"/>
                  </a:moveTo>
                  <a:cubicBezTo>
                    <a:pt x="0" y="35245"/>
                    <a:pt x="35245" y="0"/>
                    <a:pt x="78722" y="0"/>
                  </a:cubicBezTo>
                  <a:lnTo>
                    <a:pt x="4220640" y="0"/>
                  </a:lnTo>
                  <a:cubicBezTo>
                    <a:pt x="4264117" y="0"/>
                    <a:pt x="4299362" y="35245"/>
                    <a:pt x="4299362" y="78722"/>
                  </a:cubicBezTo>
                  <a:lnTo>
                    <a:pt x="4299362" y="393598"/>
                  </a:lnTo>
                  <a:cubicBezTo>
                    <a:pt x="4299362" y="437075"/>
                    <a:pt x="4264117" y="472320"/>
                    <a:pt x="4220640" y="472320"/>
                  </a:cubicBezTo>
                  <a:lnTo>
                    <a:pt x="78722" y="472320"/>
                  </a:lnTo>
                  <a:cubicBezTo>
                    <a:pt x="35245" y="472320"/>
                    <a:pt x="0" y="437075"/>
                    <a:pt x="0" y="393598"/>
                  </a:cubicBezTo>
                  <a:lnTo>
                    <a:pt x="0" y="78722"/>
                  </a:lnTo>
                  <a:close/>
                </a:path>
              </a:pathLst>
            </a:custGeom>
            <a:solidFill>
              <a:schemeClr val="accent1">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563" tIns="23057" rIns="185563" bIns="23057" spcCol="1270" anchor="ctr"/>
            <a:lstStyle/>
            <a:p>
              <a:pPr defTabSz="889000" eaLnBrk="1" fontAlgn="auto" hangingPunct="1">
                <a:lnSpc>
                  <a:spcPct val="90000"/>
                </a:lnSpc>
                <a:spcAft>
                  <a:spcPct val="35000"/>
                </a:spcAft>
                <a:defRPr/>
              </a:pPr>
              <a:r>
                <a:rPr lang="zh-CN" altLang="en-US" sz="2000" dirty="0">
                  <a:solidFill>
                    <a:schemeClr val="tx2"/>
                  </a:solidFill>
                  <a:latin typeface="微软雅黑" panose="020B0503020204020204" pitchFamily="34" charset="-122"/>
                  <a:ea typeface="微软雅黑" panose="020B0503020204020204" pitchFamily="34" charset="-122"/>
                </a:rPr>
                <a:t>五    规划保障措施</a:t>
              </a:r>
            </a:p>
          </p:txBody>
        </p:sp>
      </p:grpSp>
      <p:sp>
        <p:nvSpPr>
          <p:cNvPr id="22"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60</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ransition spd="slow">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6">
            <a:extLst>
              <a:ext uri="{FF2B5EF4-FFF2-40B4-BE49-F238E27FC236}">
                <a16:creationId xmlns:a16="http://schemas.microsoft.com/office/drawing/2014/main" xmlns="" id="{8B7F17CB-193F-41D3-B037-DC87AF894622}"/>
              </a:ext>
            </a:extLst>
          </p:cNvPr>
          <p:cNvSpPr>
            <a:spLocks noChangeArrowheads="1"/>
          </p:cNvSpPr>
          <p:nvPr/>
        </p:nvSpPr>
        <p:spPr bwMode="auto">
          <a:xfrm>
            <a:off x="695325" y="188913"/>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五 规划保障措施</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137219" name="Line 10">
            <a:extLst>
              <a:ext uri="{FF2B5EF4-FFF2-40B4-BE49-F238E27FC236}">
                <a16:creationId xmlns:a16="http://schemas.microsoft.com/office/drawing/2014/main" xmlns="" id="{6AF7130E-1F48-4F76-A7CF-2DC565F3D96F}"/>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0" name="Line 249">
            <a:extLst>
              <a:ext uri="{FF2B5EF4-FFF2-40B4-BE49-F238E27FC236}">
                <a16:creationId xmlns:a16="http://schemas.microsoft.com/office/drawing/2014/main" xmlns="" id="{48AD13BC-B95B-476E-B896-88BE0D60E4A4}"/>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1" name="Line 874">
            <a:extLst>
              <a:ext uri="{FF2B5EF4-FFF2-40B4-BE49-F238E27FC236}">
                <a16:creationId xmlns:a16="http://schemas.microsoft.com/office/drawing/2014/main" xmlns="" id="{5B35106C-147B-4EA6-A36A-6FDE013C7A22}"/>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3" name="Line 10">
            <a:extLst>
              <a:ext uri="{FF2B5EF4-FFF2-40B4-BE49-F238E27FC236}">
                <a16:creationId xmlns:a16="http://schemas.microsoft.com/office/drawing/2014/main" xmlns="" id="{EB11BB23-1A20-4BB5-9ED0-A2A9B811D076}"/>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4" name="Line 249">
            <a:extLst>
              <a:ext uri="{FF2B5EF4-FFF2-40B4-BE49-F238E27FC236}">
                <a16:creationId xmlns:a16="http://schemas.microsoft.com/office/drawing/2014/main" xmlns="" id="{D038A373-8EF2-481C-A0F4-810001D30C6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5" name="Line 874">
            <a:extLst>
              <a:ext uri="{FF2B5EF4-FFF2-40B4-BE49-F238E27FC236}">
                <a16:creationId xmlns:a16="http://schemas.microsoft.com/office/drawing/2014/main" xmlns="" id="{E51AC8A8-F294-4A42-8A7A-50DFE9CFC046}"/>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6" name="Line 10">
            <a:extLst>
              <a:ext uri="{FF2B5EF4-FFF2-40B4-BE49-F238E27FC236}">
                <a16:creationId xmlns:a16="http://schemas.microsoft.com/office/drawing/2014/main" xmlns="" id="{A3908608-D9C4-46C1-ADAF-6F86B384D92D}"/>
              </a:ext>
            </a:extLst>
          </p:cNvPr>
          <p:cNvSpPr>
            <a:spLocks noChangeShapeType="1"/>
          </p:cNvSpPr>
          <p:nvPr/>
        </p:nvSpPr>
        <p:spPr bwMode="auto">
          <a:xfrm>
            <a:off x="5499100" y="30607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7" name="Line 249">
            <a:extLst>
              <a:ext uri="{FF2B5EF4-FFF2-40B4-BE49-F238E27FC236}">
                <a16:creationId xmlns:a16="http://schemas.microsoft.com/office/drawing/2014/main" xmlns="" id="{E1CE1F75-23B0-427D-8A2A-33C4F29A7A26}"/>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8" name="Line 874">
            <a:extLst>
              <a:ext uri="{FF2B5EF4-FFF2-40B4-BE49-F238E27FC236}">
                <a16:creationId xmlns:a16="http://schemas.microsoft.com/office/drawing/2014/main" xmlns="" id="{70C01228-4CE2-4165-95B0-9387F0F7F05B}"/>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29" name="Line 249">
            <a:extLst>
              <a:ext uri="{FF2B5EF4-FFF2-40B4-BE49-F238E27FC236}">
                <a16:creationId xmlns:a16="http://schemas.microsoft.com/office/drawing/2014/main" xmlns="" id="{3FAC5D4D-6D2D-466C-A8C4-B1E24E3DE694}"/>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7230" name="Line 874">
            <a:extLst>
              <a:ext uri="{FF2B5EF4-FFF2-40B4-BE49-F238E27FC236}">
                <a16:creationId xmlns:a16="http://schemas.microsoft.com/office/drawing/2014/main" xmlns="" id="{FA431496-3DEF-4024-B27C-A1032D6E688E}"/>
              </a:ext>
            </a:extLst>
          </p:cNvPr>
          <p:cNvSpPr>
            <a:spLocks noChangeShapeType="1"/>
          </p:cNvSpPr>
          <p:nvPr/>
        </p:nvSpPr>
        <p:spPr bwMode="auto">
          <a:xfrm>
            <a:off x="5499100" y="29241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aphicFrame>
        <p:nvGraphicFramePr>
          <p:cNvPr id="15" name="图示 14"/>
          <p:cNvGraphicFramePr/>
          <p:nvPr>
            <p:extLst>
              <p:ext uri="{D42A27DB-BD31-4B8C-83A1-F6EECF244321}">
                <p14:modId xmlns:p14="http://schemas.microsoft.com/office/powerpoint/2010/main" val="579894814"/>
              </p:ext>
            </p:extLst>
          </p:nvPr>
        </p:nvGraphicFramePr>
        <p:xfrm>
          <a:off x="1487488" y="980728"/>
          <a:ext cx="93205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61</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a:extLst>
              <a:ext uri="{FF2B5EF4-FFF2-40B4-BE49-F238E27FC236}">
                <a16:creationId xmlns:a16="http://schemas.microsoft.com/office/drawing/2014/main" xmlns="" id="{46BCBA1D-7573-4D24-BEE2-180E78C53DDF}"/>
              </a:ext>
            </a:extLst>
          </p:cNvPr>
          <p:cNvSpPr>
            <a:spLocks noChangeArrowheads="1" noChangeShapeType="1" noTextEdit="1"/>
          </p:cNvSpPr>
          <p:nvPr/>
        </p:nvSpPr>
        <p:spPr bwMode="gray">
          <a:xfrm>
            <a:off x="3287688" y="2276872"/>
            <a:ext cx="6120680" cy="2304256"/>
          </a:xfrm>
          <a:prstGeom prst="rect">
            <a:avLst/>
          </a:prstGeom>
        </p:spPr>
        <p:txBody>
          <a:bodyPr wrap="none" fromWordArt="1">
            <a:prstTxWarp prst="textDeflate">
              <a:avLst>
                <a:gd name="adj" fmla="val 0"/>
              </a:avLst>
            </a:prstTxWarp>
          </a:bodyPr>
          <a:lstStyle/>
          <a:p>
            <a:pPr eaLnBrk="1" fontAlgn="auto" hangingPunct="1">
              <a:lnSpc>
                <a:spcPct val="150000"/>
              </a:lnSpc>
              <a:spcBef>
                <a:spcPts val="0"/>
              </a:spcBef>
              <a:spcAft>
                <a:spcPts val="0"/>
              </a:spcAft>
              <a:defRPr/>
            </a:pPr>
            <a:r>
              <a:rPr lang="zh-CN" altLang="en-US" sz="3600" b="1" kern="10" dirty="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rPr>
              <a:t>汇报完毕，请多</a:t>
            </a:r>
            <a:r>
              <a:rPr lang="zh-CN" altLang="en-US" sz="3600" b="1" kern="10" dirty="0" smtClean="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rPr>
              <a:t>指正</a:t>
            </a:r>
            <a:endParaRPr lang="en-US" altLang="zh-CN" sz="3600" b="1" kern="10" dirty="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endParaRPr>
          </a:p>
          <a:p>
            <a:pPr eaLnBrk="1" fontAlgn="auto" hangingPunct="1">
              <a:lnSpc>
                <a:spcPct val="150000"/>
              </a:lnSpc>
              <a:spcBef>
                <a:spcPts val="0"/>
              </a:spcBef>
              <a:spcAft>
                <a:spcPts val="0"/>
              </a:spcAft>
              <a:defRPr/>
            </a:pPr>
            <a:r>
              <a:rPr lang="zh-CN" altLang="en-US" sz="3600" b="1" kern="10" dirty="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rPr>
              <a:t>            </a:t>
            </a:r>
            <a:r>
              <a:rPr lang="zh-CN" altLang="en-US" sz="3600" b="1" kern="10" dirty="0" smtClean="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rPr>
              <a:t>谢谢</a:t>
            </a:r>
            <a:r>
              <a:rPr lang="zh-CN" altLang="en-US" sz="3600" b="1" kern="10" dirty="0">
                <a:ln w="19050">
                  <a:solidFill>
                    <a:srgbClr val="FFFFFF"/>
                  </a:solidFill>
                  <a:round/>
                  <a:headEnd/>
                  <a:tailEnd/>
                </a:ln>
                <a:solidFill>
                  <a:srgbClr val="FF0000"/>
                </a:solidFill>
                <a:latin typeface="微软雅黑" panose="020B0503020204020204" pitchFamily="34" charset="-122"/>
                <a:ea typeface="微软雅黑" panose="020B0503020204020204" pitchFamily="34" charset="-122"/>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0" name="图片 22">
            <a:extLst>
              <a:ext uri="{FF2B5EF4-FFF2-40B4-BE49-F238E27FC236}">
                <a16:creationId xmlns:a16="http://schemas.microsoft.com/office/drawing/2014/main" xmlns="" id="{88837265-58B2-4F4D-9253-7D744DD51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5264"/>
            <a:ext cx="1011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图片 20">
            <a:extLst>
              <a:ext uri="{FF2B5EF4-FFF2-40B4-BE49-F238E27FC236}">
                <a16:creationId xmlns:a16="http://schemas.microsoft.com/office/drawing/2014/main" xmlns="" id="{5228888A-7B97-4E02-B35E-A482B6FA9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175" y="5753372"/>
            <a:ext cx="10128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16">
            <a:extLst>
              <a:ext uri="{FF2B5EF4-FFF2-40B4-BE49-F238E27FC236}">
                <a16:creationId xmlns:a16="http://schemas.microsoft.com/office/drawing/2014/main" xmlns="" id="{1DE30968-9F1B-4F68-BFDC-DB9475828939}"/>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一 概述</a:t>
            </a:r>
            <a:r>
              <a:rPr lang="en-US" altLang="zh-CN" sz="28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规划目标</a:t>
            </a:r>
            <a:endParaRPr lang="zh-CN" altLang="zh-CN" sz="2400" b="1">
              <a:solidFill>
                <a:srgbClr val="FF0000"/>
              </a:solidFill>
              <a:latin typeface="微软雅黑" panose="020B0503020204020204" pitchFamily="34" charset="-122"/>
              <a:ea typeface="微软雅黑" panose="020B0503020204020204" pitchFamily="34" charset="-122"/>
            </a:endParaRPr>
          </a:p>
        </p:txBody>
      </p:sp>
      <p:sp>
        <p:nvSpPr>
          <p:cNvPr id="49155" name="Line 10">
            <a:extLst>
              <a:ext uri="{FF2B5EF4-FFF2-40B4-BE49-F238E27FC236}">
                <a16:creationId xmlns:a16="http://schemas.microsoft.com/office/drawing/2014/main" xmlns="" id="{B722DED4-891F-4F87-9FCB-6C79325B0F5C}"/>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56" name="Line 249">
            <a:extLst>
              <a:ext uri="{FF2B5EF4-FFF2-40B4-BE49-F238E27FC236}">
                <a16:creationId xmlns:a16="http://schemas.microsoft.com/office/drawing/2014/main" xmlns="" id="{6EA05EB2-32DE-4C4F-AF17-F8128C9AAC2C}"/>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57" name="Line 874">
            <a:extLst>
              <a:ext uri="{FF2B5EF4-FFF2-40B4-BE49-F238E27FC236}">
                <a16:creationId xmlns:a16="http://schemas.microsoft.com/office/drawing/2014/main" xmlns="" id="{D864F4C5-7D2D-41A3-B067-A96A9FDD59EA}"/>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59" name="Line 10">
            <a:extLst>
              <a:ext uri="{FF2B5EF4-FFF2-40B4-BE49-F238E27FC236}">
                <a16:creationId xmlns:a16="http://schemas.microsoft.com/office/drawing/2014/main" xmlns="" id="{918F1B83-1DCB-40BE-AC7F-24D774F15BE1}"/>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60" name="Line 249">
            <a:extLst>
              <a:ext uri="{FF2B5EF4-FFF2-40B4-BE49-F238E27FC236}">
                <a16:creationId xmlns:a16="http://schemas.microsoft.com/office/drawing/2014/main" xmlns="" id="{CF94D33A-34DC-41CA-A9FC-CC9E18C705B8}"/>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161" name="Line 874">
            <a:extLst>
              <a:ext uri="{FF2B5EF4-FFF2-40B4-BE49-F238E27FC236}">
                <a16:creationId xmlns:a16="http://schemas.microsoft.com/office/drawing/2014/main" xmlns="" id="{1A4A4F8D-02E6-4C1A-A7D1-525E6D4E2B6D}"/>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49164" name="图片 7">
            <a:extLst>
              <a:ext uri="{FF2B5EF4-FFF2-40B4-BE49-F238E27FC236}">
                <a16:creationId xmlns:a16="http://schemas.microsoft.com/office/drawing/2014/main" xmlns="" id="{278094EF-086C-4F3F-AC5F-BE4D2C56B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313" y="2974975"/>
            <a:ext cx="13319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6" name="组合 1">
            <a:extLst>
              <a:ext uri="{FF2B5EF4-FFF2-40B4-BE49-F238E27FC236}">
                <a16:creationId xmlns:a16="http://schemas.microsoft.com/office/drawing/2014/main" xmlns="" id="{DFB8B915-5C2C-4A6B-BE62-072FAB2714F9}"/>
              </a:ext>
            </a:extLst>
          </p:cNvPr>
          <p:cNvGrpSpPr>
            <a:grpSpLocks/>
          </p:cNvGrpSpPr>
          <p:nvPr/>
        </p:nvGrpSpPr>
        <p:grpSpPr bwMode="auto">
          <a:xfrm>
            <a:off x="695325" y="1058190"/>
            <a:ext cx="10729913" cy="5204273"/>
            <a:chOff x="695400" y="1063221"/>
            <a:chExt cx="10729192" cy="4654628"/>
          </a:xfrm>
        </p:grpSpPr>
        <p:sp>
          <p:nvSpPr>
            <p:cNvPr id="3" name="任意多边形 2">
              <a:extLst>
                <a:ext uri="{FF2B5EF4-FFF2-40B4-BE49-F238E27FC236}">
                  <a16:creationId xmlns:a16="http://schemas.microsoft.com/office/drawing/2014/main" xmlns="" id="{14CE6AD8-EC07-4A88-B209-ABF21651CB74}"/>
                </a:ext>
              </a:extLst>
            </p:cNvPr>
            <p:cNvSpPr/>
            <p:nvPr/>
          </p:nvSpPr>
          <p:spPr>
            <a:xfrm>
              <a:off x="695400" y="1219837"/>
              <a:ext cx="10729192" cy="4498012"/>
            </a:xfrm>
            <a:custGeom>
              <a:avLst/>
              <a:gdLst>
                <a:gd name="connsiteX0" fmla="*/ 0 w 10729192"/>
                <a:gd name="connsiteY0" fmla="*/ 0 h 4498200"/>
                <a:gd name="connsiteX1" fmla="*/ 10729192 w 10729192"/>
                <a:gd name="connsiteY1" fmla="*/ 0 h 4498200"/>
                <a:gd name="connsiteX2" fmla="*/ 10729192 w 10729192"/>
                <a:gd name="connsiteY2" fmla="*/ 4498200 h 4498200"/>
                <a:gd name="connsiteX3" fmla="*/ 0 w 10729192"/>
                <a:gd name="connsiteY3" fmla="*/ 4498200 h 4498200"/>
                <a:gd name="connsiteX4" fmla="*/ 0 w 10729192"/>
                <a:gd name="connsiteY4" fmla="*/ 0 h 449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92" h="4498200">
                  <a:moveTo>
                    <a:pt x="0" y="0"/>
                  </a:moveTo>
                  <a:lnTo>
                    <a:pt x="10729192" y="0"/>
                  </a:lnTo>
                  <a:lnTo>
                    <a:pt x="10729192" y="4498200"/>
                  </a:lnTo>
                  <a:lnTo>
                    <a:pt x="0" y="4498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32705" tIns="708152" rIns="832705" bIns="128016" spcCol="1270"/>
            <a:lstStyle/>
            <a:p>
              <a:pPr marL="285750" lvl="1" indent="-285750" defTabSz="800100" eaLnBrk="1" fontAlgn="auto" hangingPunct="1">
                <a:lnSpc>
                  <a:spcPct val="150000"/>
                </a:lnSpc>
                <a:spcAft>
                  <a:spcPct val="15000"/>
                </a:spcAft>
                <a:buClr>
                  <a:srgbClr val="FF0000"/>
                </a:buClr>
                <a:buFont typeface="Wingdings" panose="05000000000000000000" pitchFamily="2" charset="2"/>
                <a:buChar char="u"/>
                <a:defRPr/>
              </a:pPr>
              <a:r>
                <a:rPr lang="zh-CN" altLang="en-US" dirty="0">
                  <a:solidFill>
                    <a:schemeClr val="tx1"/>
                  </a:solidFill>
                  <a:latin typeface="微软雅黑" panose="020B0503020204020204" pitchFamily="34" charset="-122"/>
                  <a:ea typeface="微软雅黑" panose="020B0503020204020204" pitchFamily="34" charset="-122"/>
                </a:rPr>
                <a:t>到</a:t>
              </a:r>
              <a:r>
                <a:rPr lang="en-US" altLang="zh-CN" dirty="0">
                  <a:solidFill>
                    <a:schemeClr val="tx1"/>
                  </a:solidFill>
                  <a:latin typeface="微软雅黑" panose="020B0503020204020204" pitchFamily="34" charset="-122"/>
                  <a:ea typeface="微软雅黑" panose="020B0503020204020204" pitchFamily="34" charset="-122"/>
                </a:rPr>
                <a:t>2025</a:t>
              </a:r>
              <a:r>
                <a:rPr lang="zh-CN" altLang="en-US" dirty="0">
                  <a:solidFill>
                    <a:schemeClr val="tx1"/>
                  </a:solidFill>
                  <a:latin typeface="微软雅黑" panose="020B0503020204020204" pitchFamily="34" charset="-122"/>
                  <a:ea typeface="微软雅黑" panose="020B0503020204020204" pitchFamily="34" charset="-122"/>
                </a:rPr>
                <a:t>年底，规划平顶山市全域</a:t>
              </a:r>
              <a:r>
                <a:rPr lang="en-US" altLang="zh-CN" dirty="0">
                  <a:solidFill>
                    <a:schemeClr val="tx1"/>
                  </a:solidFill>
                  <a:latin typeface="微软雅黑" panose="020B0503020204020204" pitchFamily="34" charset="-122"/>
                  <a:ea typeface="微软雅黑" panose="020B0503020204020204" pitchFamily="34" charset="-122"/>
                </a:rPr>
                <a:t>5G</a:t>
              </a:r>
              <a:r>
                <a:rPr lang="zh-CN" altLang="en-US" dirty="0">
                  <a:solidFill>
                    <a:schemeClr val="tx1"/>
                  </a:solidFill>
                  <a:latin typeface="微软雅黑" panose="020B0503020204020204" pitchFamily="34" charset="-122"/>
                  <a:ea typeface="微软雅黑" panose="020B0503020204020204" pitchFamily="34" charset="-122"/>
                </a:rPr>
                <a:t>基站</a:t>
              </a:r>
              <a:r>
                <a:rPr lang="en-US" altLang="zh-CN" dirty="0">
                  <a:solidFill>
                    <a:schemeClr val="tx1"/>
                  </a:solidFill>
                  <a:latin typeface="微软雅黑" panose="020B0503020204020204" pitchFamily="34" charset="-122"/>
                  <a:ea typeface="微软雅黑" panose="020B0503020204020204" pitchFamily="34" charset="-122"/>
                </a:rPr>
                <a:t>4523</a:t>
              </a:r>
              <a:r>
                <a:rPr lang="zh-CN" altLang="en-US" dirty="0">
                  <a:solidFill>
                    <a:schemeClr val="tx1"/>
                  </a:solidFill>
                  <a:latin typeface="微软雅黑" panose="020B0503020204020204" pitchFamily="34" charset="-122"/>
                  <a:ea typeface="微软雅黑" panose="020B0503020204020204" pitchFamily="34" charset="-122"/>
                </a:rPr>
                <a:t>座，其中利旧原址</a:t>
              </a:r>
              <a:r>
                <a:rPr lang="en-US" altLang="zh-CN" dirty="0">
                  <a:solidFill>
                    <a:schemeClr val="tx1"/>
                  </a:solidFill>
                  <a:latin typeface="微软雅黑" panose="020B0503020204020204" pitchFamily="34" charset="-122"/>
                  <a:ea typeface="微软雅黑" panose="020B0503020204020204" pitchFamily="34" charset="-122"/>
                </a:rPr>
                <a:t>2785</a:t>
              </a:r>
              <a:r>
                <a:rPr lang="zh-CN" altLang="en-US" dirty="0">
                  <a:solidFill>
                    <a:schemeClr val="tx1"/>
                  </a:solidFill>
                  <a:latin typeface="微软雅黑" panose="020B0503020204020204" pitchFamily="34" charset="-122"/>
                  <a:ea typeface="微软雅黑" panose="020B0503020204020204" pitchFamily="34" charset="-122"/>
                </a:rPr>
                <a:t>个，新建站点</a:t>
              </a:r>
              <a:r>
                <a:rPr lang="en-US" altLang="zh-CN" dirty="0">
                  <a:solidFill>
                    <a:schemeClr val="tx1"/>
                  </a:solidFill>
                  <a:latin typeface="微软雅黑" panose="020B0503020204020204" pitchFamily="34" charset="-122"/>
                  <a:ea typeface="微软雅黑" panose="020B0503020204020204" pitchFamily="34" charset="-122"/>
                </a:rPr>
                <a:t>1738</a:t>
              </a:r>
              <a:r>
                <a:rPr lang="zh-CN" altLang="en-US" dirty="0">
                  <a:solidFill>
                    <a:schemeClr val="tx1"/>
                  </a:solidFill>
                  <a:latin typeface="微软雅黑" panose="020B0503020204020204" pitchFamily="34" charset="-122"/>
                  <a:ea typeface="微软雅黑" panose="020B0503020204020204" pitchFamily="34" charset="-122"/>
                </a:rPr>
                <a:t>个；规划机房</a:t>
              </a:r>
              <a:r>
                <a:rPr lang="en-US" altLang="zh-CN" dirty="0">
                  <a:solidFill>
                    <a:schemeClr val="tx1"/>
                  </a:solidFill>
                  <a:latin typeface="微软雅黑" panose="020B0503020204020204" pitchFamily="34" charset="-122"/>
                  <a:ea typeface="微软雅黑" panose="020B0503020204020204" pitchFamily="34" charset="-122"/>
                </a:rPr>
                <a:t>1760</a:t>
              </a:r>
              <a:r>
                <a:rPr lang="zh-CN" altLang="en-US" dirty="0">
                  <a:solidFill>
                    <a:schemeClr val="tx1"/>
                  </a:solidFill>
                  <a:latin typeface="微软雅黑" panose="020B0503020204020204" pitchFamily="34" charset="-122"/>
                  <a:ea typeface="微软雅黑" panose="020B0503020204020204" pitchFamily="34" charset="-122"/>
                </a:rPr>
                <a:t>处面积</a:t>
              </a:r>
              <a:r>
                <a:rPr lang="en-US" altLang="zh-CN" dirty="0" smtClean="0">
                  <a:solidFill>
                    <a:schemeClr val="tx1"/>
                  </a:solidFill>
                  <a:latin typeface="微软雅黑" panose="020B0503020204020204" pitchFamily="34" charset="-122"/>
                  <a:ea typeface="微软雅黑" panose="020B0503020204020204" pitchFamily="34" charset="-122"/>
                </a:rPr>
                <a:t>9609m</a:t>
              </a:r>
              <a:r>
                <a:rPr lang="en-US" altLang="zh-CN" baseline="30000" dirty="0" smtClean="0">
                  <a:solidFill>
                    <a:schemeClr val="tx1"/>
                  </a:solidFill>
                  <a:latin typeface="微软雅黑" panose="020B0503020204020204" pitchFamily="34" charset="-122"/>
                  <a:ea typeface="微软雅黑" panose="020B0503020204020204" pitchFamily="34" charset="-122"/>
                </a:rPr>
                <a:t>2</a:t>
              </a:r>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实现重点区域、重点场景的</a:t>
              </a:r>
              <a:r>
                <a:rPr lang="en-US" altLang="zh-CN" b="1" dirty="0">
                  <a:solidFill>
                    <a:schemeClr val="tx1"/>
                  </a:solidFill>
                  <a:latin typeface="微软雅黑" panose="020B0503020204020204" pitchFamily="34" charset="-122"/>
                  <a:ea typeface="微软雅黑" panose="020B0503020204020204" pitchFamily="34" charset="-122"/>
                </a:rPr>
                <a:t>5G</a:t>
              </a:r>
              <a:r>
                <a:rPr lang="zh-CN" altLang="en-US" b="1" dirty="0">
                  <a:solidFill>
                    <a:schemeClr val="tx1"/>
                  </a:solidFill>
                  <a:latin typeface="微软雅黑" panose="020B0503020204020204" pitchFamily="34" charset="-122"/>
                  <a:ea typeface="微软雅黑" panose="020B0503020204020204" pitchFamily="34" charset="-122"/>
                </a:rPr>
                <a:t>基站连续覆盖，</a:t>
              </a:r>
              <a:r>
                <a:rPr lang="en-US" altLang="zh-CN" b="1" dirty="0">
                  <a:solidFill>
                    <a:schemeClr val="tx1"/>
                  </a:solidFill>
                  <a:latin typeface="微软雅黑" panose="020B0503020204020204" pitchFamily="34" charset="-122"/>
                  <a:ea typeface="微软雅黑" panose="020B0503020204020204" pitchFamily="34" charset="-122"/>
                </a:rPr>
                <a:t>5G</a:t>
              </a:r>
              <a:r>
                <a:rPr lang="zh-CN" altLang="en-US" b="1" dirty="0">
                  <a:solidFill>
                    <a:schemeClr val="tx1"/>
                  </a:solidFill>
                  <a:latin typeface="微软雅黑" panose="020B0503020204020204" pitchFamily="34" charset="-122"/>
                  <a:ea typeface="微软雅黑" panose="020B0503020204020204" pitchFamily="34" charset="-122"/>
                </a:rPr>
                <a:t>网络覆盖率达到</a:t>
              </a:r>
              <a:r>
                <a:rPr lang="en-US" altLang="zh-CN" b="1" dirty="0">
                  <a:solidFill>
                    <a:schemeClr val="tx1"/>
                  </a:solidFill>
                  <a:latin typeface="微软雅黑" panose="020B0503020204020204" pitchFamily="34" charset="-122"/>
                  <a:ea typeface="微软雅黑" panose="020B0503020204020204" pitchFamily="34" charset="-122"/>
                </a:rPr>
                <a:t>90%</a:t>
              </a:r>
              <a:r>
                <a:rPr lang="zh-CN" altLang="en-US" b="1" dirty="0">
                  <a:solidFill>
                    <a:schemeClr val="tx1"/>
                  </a:solidFill>
                  <a:latin typeface="微软雅黑" panose="020B0503020204020204" pitchFamily="34" charset="-122"/>
                  <a:ea typeface="微软雅黑" panose="020B0503020204020204" pitchFamily="34" charset="-122"/>
                </a:rPr>
                <a:t>，满足重点行业、重要活动、重大赛事的应用需求。</a:t>
              </a:r>
              <a:endParaRPr lang="en-US" altLang="zh-CN" b="1" dirty="0" smtClean="0">
                <a:solidFill>
                  <a:schemeClr val="tx1"/>
                </a:solidFill>
                <a:latin typeface="微软雅黑" panose="020B0503020204020204" pitchFamily="34" charset="-122"/>
                <a:ea typeface="微软雅黑" panose="020B0503020204020204" pitchFamily="34" charset="-122"/>
              </a:endParaRPr>
            </a:p>
            <a:p>
              <a:pPr marL="285750" lvl="1" indent="-285750" defTabSz="800100" eaLnBrk="1" fontAlgn="auto" hangingPunct="1">
                <a:lnSpc>
                  <a:spcPct val="150000"/>
                </a:lnSpc>
                <a:spcAft>
                  <a:spcPct val="15000"/>
                </a:spcAft>
                <a:buClr>
                  <a:srgbClr val="FF0000"/>
                </a:buClr>
                <a:buFont typeface="Wingdings" panose="05000000000000000000" pitchFamily="2" charset="2"/>
                <a:buChar char="u"/>
                <a:defRPr/>
              </a:pPr>
              <a:r>
                <a:rPr lang="zh-CN" altLang="en-US" dirty="0">
                  <a:solidFill>
                    <a:schemeClr val="tx1"/>
                  </a:solidFill>
                  <a:latin typeface="微软雅黑" panose="020B0503020204020204" pitchFamily="34" charset="-122"/>
                  <a:ea typeface="微软雅黑" panose="020B0503020204020204" pitchFamily="34" charset="-122"/>
                </a:rPr>
                <a:t>到</a:t>
              </a:r>
              <a:r>
                <a:rPr lang="en-US" altLang="zh-CN" dirty="0">
                  <a:solidFill>
                    <a:schemeClr val="tx1"/>
                  </a:solidFill>
                  <a:latin typeface="微软雅黑" panose="020B0503020204020204" pitchFamily="34" charset="-122"/>
                  <a:ea typeface="微软雅黑" panose="020B0503020204020204" pitchFamily="34" charset="-122"/>
                </a:rPr>
                <a:t>2030</a:t>
              </a:r>
              <a:r>
                <a:rPr lang="zh-CN" altLang="en-US" dirty="0">
                  <a:solidFill>
                    <a:schemeClr val="tx1"/>
                  </a:solidFill>
                  <a:latin typeface="微软雅黑" panose="020B0503020204020204" pitchFamily="34" charset="-122"/>
                  <a:ea typeface="微软雅黑" panose="020B0503020204020204" pitchFamily="34" charset="-122"/>
                </a:rPr>
                <a:t>年底，规划平顶山市全域</a:t>
              </a:r>
              <a:r>
                <a:rPr lang="en-US" altLang="zh-CN" dirty="0">
                  <a:solidFill>
                    <a:schemeClr val="tx1"/>
                  </a:solidFill>
                  <a:latin typeface="微软雅黑" panose="020B0503020204020204" pitchFamily="34" charset="-122"/>
                  <a:ea typeface="微软雅黑" panose="020B0503020204020204" pitchFamily="34" charset="-122"/>
                </a:rPr>
                <a:t>5G</a:t>
              </a:r>
              <a:r>
                <a:rPr lang="zh-CN" altLang="en-US" dirty="0">
                  <a:solidFill>
                    <a:schemeClr val="tx1"/>
                  </a:solidFill>
                  <a:latin typeface="微软雅黑" panose="020B0503020204020204" pitchFamily="34" charset="-122"/>
                  <a:ea typeface="微软雅黑" panose="020B0503020204020204" pitchFamily="34" charset="-122"/>
                </a:rPr>
                <a:t>基站</a:t>
              </a:r>
              <a:r>
                <a:rPr lang="en-US" altLang="zh-CN" dirty="0">
                  <a:solidFill>
                    <a:schemeClr val="tx1"/>
                  </a:solidFill>
                  <a:latin typeface="微软雅黑" panose="020B0503020204020204" pitchFamily="34" charset="-122"/>
                  <a:ea typeface="微软雅黑" panose="020B0503020204020204" pitchFamily="34" charset="-122"/>
                </a:rPr>
                <a:t>3135</a:t>
              </a:r>
              <a:r>
                <a:rPr lang="zh-CN" altLang="en-US" dirty="0">
                  <a:solidFill>
                    <a:schemeClr val="tx1"/>
                  </a:solidFill>
                  <a:latin typeface="微软雅黑" panose="020B0503020204020204" pitchFamily="34" charset="-122"/>
                  <a:ea typeface="微软雅黑" panose="020B0503020204020204" pitchFamily="34" charset="-122"/>
                </a:rPr>
                <a:t>座，其中利旧原址</a:t>
              </a:r>
              <a:r>
                <a:rPr lang="en-US" altLang="zh-CN" dirty="0">
                  <a:solidFill>
                    <a:schemeClr val="tx1"/>
                  </a:solidFill>
                  <a:latin typeface="微软雅黑" panose="020B0503020204020204" pitchFamily="34" charset="-122"/>
                  <a:ea typeface="微软雅黑" panose="020B0503020204020204" pitchFamily="34" charset="-122"/>
                </a:rPr>
                <a:t>1264</a:t>
              </a:r>
              <a:r>
                <a:rPr lang="zh-CN" altLang="en-US" dirty="0">
                  <a:solidFill>
                    <a:schemeClr val="tx1"/>
                  </a:solidFill>
                  <a:latin typeface="微软雅黑" panose="020B0503020204020204" pitchFamily="34" charset="-122"/>
                  <a:ea typeface="微软雅黑" panose="020B0503020204020204" pitchFamily="34" charset="-122"/>
                </a:rPr>
                <a:t>个，新建站点</a:t>
              </a:r>
              <a:r>
                <a:rPr lang="en-US" altLang="zh-CN" dirty="0">
                  <a:solidFill>
                    <a:schemeClr val="tx1"/>
                  </a:solidFill>
                  <a:latin typeface="微软雅黑" panose="020B0503020204020204" pitchFamily="34" charset="-122"/>
                  <a:ea typeface="微软雅黑" panose="020B0503020204020204" pitchFamily="34" charset="-122"/>
                </a:rPr>
                <a:t>1871</a:t>
              </a:r>
              <a:r>
                <a:rPr lang="zh-CN" altLang="en-US" dirty="0">
                  <a:solidFill>
                    <a:schemeClr val="tx1"/>
                  </a:solidFill>
                  <a:latin typeface="微软雅黑" panose="020B0503020204020204" pitchFamily="34" charset="-122"/>
                  <a:ea typeface="微软雅黑" panose="020B0503020204020204" pitchFamily="34" charset="-122"/>
                </a:rPr>
                <a:t>个；规划机房</a:t>
              </a:r>
              <a:r>
                <a:rPr lang="en-US" altLang="zh-CN" dirty="0">
                  <a:solidFill>
                    <a:schemeClr val="tx1"/>
                  </a:solidFill>
                  <a:latin typeface="微软雅黑" panose="020B0503020204020204" pitchFamily="34" charset="-122"/>
                  <a:ea typeface="微软雅黑" panose="020B0503020204020204" pitchFamily="34" charset="-122"/>
                </a:rPr>
                <a:t>1875</a:t>
              </a:r>
              <a:r>
                <a:rPr lang="zh-CN" altLang="en-US" dirty="0">
                  <a:solidFill>
                    <a:schemeClr val="tx1"/>
                  </a:solidFill>
                  <a:latin typeface="微软雅黑" panose="020B0503020204020204" pitchFamily="34" charset="-122"/>
                  <a:ea typeface="微软雅黑" panose="020B0503020204020204" pitchFamily="34" charset="-122"/>
                </a:rPr>
                <a:t>处面积</a:t>
              </a:r>
              <a:r>
                <a:rPr lang="en-US" altLang="zh-CN" dirty="0">
                  <a:solidFill>
                    <a:schemeClr val="tx1"/>
                  </a:solidFill>
                  <a:latin typeface="微软雅黑" panose="020B0503020204020204" pitchFamily="34" charset="-122"/>
                  <a:ea typeface="微软雅黑" panose="020B0503020204020204" pitchFamily="34" charset="-122"/>
                </a:rPr>
                <a:t>13075m</a:t>
              </a:r>
              <a:r>
                <a:rPr lang="en-US" altLang="zh-CN" baseline="30000" dirty="0">
                  <a:solidFill>
                    <a:schemeClr val="tx1"/>
                  </a:solidFill>
                  <a:latin typeface="微软雅黑" panose="020B0503020204020204" pitchFamily="34" charset="-122"/>
                  <a:ea typeface="微软雅黑" panose="020B0503020204020204" pitchFamily="34" charset="-122"/>
                </a:rPr>
                <a:t>2</a:t>
              </a:r>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实现市县边缘区的</a:t>
              </a:r>
              <a:r>
                <a:rPr lang="en-US" altLang="zh-CN" b="1" dirty="0">
                  <a:solidFill>
                    <a:schemeClr val="tx1"/>
                  </a:solidFill>
                  <a:latin typeface="微软雅黑" panose="020B0503020204020204" pitchFamily="34" charset="-122"/>
                  <a:ea typeface="微软雅黑" panose="020B0503020204020204" pitchFamily="34" charset="-122"/>
                </a:rPr>
                <a:t>5G</a:t>
              </a:r>
              <a:r>
                <a:rPr lang="zh-CN" altLang="en-US" b="1" dirty="0">
                  <a:solidFill>
                    <a:schemeClr val="tx1"/>
                  </a:solidFill>
                  <a:latin typeface="微软雅黑" panose="020B0503020204020204" pitchFamily="34" charset="-122"/>
                  <a:ea typeface="微软雅黑" panose="020B0503020204020204" pitchFamily="34" charset="-122"/>
                </a:rPr>
                <a:t>基站连续覆盖，</a:t>
              </a:r>
              <a:r>
                <a:rPr lang="en-US" altLang="zh-CN" b="1" dirty="0">
                  <a:solidFill>
                    <a:schemeClr val="tx1"/>
                  </a:solidFill>
                  <a:latin typeface="微软雅黑" panose="020B0503020204020204" pitchFamily="34" charset="-122"/>
                  <a:ea typeface="微软雅黑" panose="020B0503020204020204" pitchFamily="34" charset="-122"/>
                </a:rPr>
                <a:t>5G</a:t>
              </a:r>
              <a:r>
                <a:rPr lang="zh-CN" altLang="en-US" b="1" dirty="0">
                  <a:solidFill>
                    <a:schemeClr val="tx1"/>
                  </a:solidFill>
                  <a:latin typeface="微软雅黑" panose="020B0503020204020204" pitchFamily="34" charset="-122"/>
                  <a:ea typeface="微软雅黑" panose="020B0503020204020204" pitchFamily="34" charset="-122"/>
                </a:rPr>
                <a:t>网络覆盖率达到</a:t>
              </a:r>
              <a:r>
                <a:rPr lang="en-US" altLang="zh-CN" b="1" dirty="0">
                  <a:solidFill>
                    <a:schemeClr val="tx1"/>
                  </a:solidFill>
                  <a:latin typeface="微软雅黑" panose="020B0503020204020204" pitchFamily="34" charset="-122"/>
                  <a:ea typeface="微软雅黑" panose="020B0503020204020204" pitchFamily="34" charset="-122"/>
                </a:rPr>
                <a:t>90%</a:t>
              </a:r>
              <a:r>
                <a:rPr lang="zh-CN" altLang="en-US" b="1" dirty="0">
                  <a:solidFill>
                    <a:schemeClr val="tx1"/>
                  </a:solidFill>
                  <a:latin typeface="微软雅黑" panose="020B0503020204020204" pitchFamily="34" charset="-122"/>
                  <a:ea typeface="微软雅黑" panose="020B0503020204020204" pitchFamily="34" charset="-122"/>
                </a:rPr>
                <a:t>，满足用户各个地点的应用需求</a:t>
              </a:r>
              <a:r>
                <a:rPr lang="zh-CN" altLang="en-US" b="1" dirty="0" smtClean="0">
                  <a:solidFill>
                    <a:schemeClr val="tx1"/>
                  </a:solidFill>
                  <a:latin typeface="微软雅黑" panose="020B0503020204020204" pitchFamily="34" charset="-122"/>
                  <a:ea typeface="微软雅黑" panose="020B0503020204020204" pitchFamily="34" charset="-122"/>
                </a:rPr>
                <a:t>。</a:t>
              </a:r>
              <a:endParaRPr lang="en-US" altLang="zh-CN" b="1" dirty="0" smtClean="0">
                <a:solidFill>
                  <a:schemeClr val="tx1"/>
                </a:solidFill>
                <a:latin typeface="微软雅黑" panose="020B0503020204020204" pitchFamily="34" charset="-122"/>
                <a:ea typeface="微软雅黑" panose="020B0503020204020204" pitchFamily="34" charset="-122"/>
              </a:endParaRPr>
            </a:p>
            <a:p>
              <a:pPr marL="285750" lvl="1" indent="-285750" defTabSz="800100" eaLnBrk="1" fontAlgn="auto" hangingPunct="1">
                <a:lnSpc>
                  <a:spcPct val="150000"/>
                </a:lnSpc>
                <a:spcAft>
                  <a:spcPct val="15000"/>
                </a:spcAft>
                <a:buClr>
                  <a:srgbClr val="FF0000"/>
                </a:buClr>
                <a:buFont typeface="Wingdings" panose="05000000000000000000" pitchFamily="2" charset="2"/>
                <a:buChar char="u"/>
                <a:defRPr/>
              </a:pPr>
              <a:r>
                <a:rPr lang="zh-CN" altLang="en-US" dirty="0">
                  <a:solidFill>
                    <a:schemeClr val="tx1"/>
                  </a:solidFill>
                  <a:latin typeface="微软雅黑" panose="020B0503020204020204" pitchFamily="34" charset="-122"/>
                  <a:ea typeface="微软雅黑" panose="020B0503020204020204" pitchFamily="34" charset="-122"/>
                </a:rPr>
                <a:t>到</a:t>
              </a:r>
              <a:r>
                <a:rPr lang="en-US" altLang="zh-CN" dirty="0">
                  <a:solidFill>
                    <a:schemeClr val="tx1"/>
                  </a:solidFill>
                  <a:latin typeface="微软雅黑" panose="020B0503020204020204" pitchFamily="34" charset="-122"/>
                  <a:ea typeface="微软雅黑" panose="020B0503020204020204" pitchFamily="34" charset="-122"/>
                </a:rPr>
                <a:t>2035</a:t>
              </a:r>
              <a:r>
                <a:rPr lang="zh-CN" altLang="en-US" dirty="0" smtClean="0">
                  <a:solidFill>
                    <a:schemeClr val="tx1"/>
                  </a:solidFill>
                  <a:latin typeface="微软雅黑" panose="020B0503020204020204" pitchFamily="34" charset="-122"/>
                  <a:ea typeface="微软雅黑" panose="020B0503020204020204" pitchFamily="34" charset="-122"/>
                </a:rPr>
                <a:t>年底，</a:t>
              </a:r>
              <a:r>
                <a:rPr lang="zh-CN" altLang="en-US" dirty="0">
                  <a:solidFill>
                    <a:schemeClr val="tx1"/>
                  </a:solidFill>
                  <a:latin typeface="微软雅黑" panose="020B0503020204020204" pitchFamily="34" charset="-122"/>
                  <a:ea typeface="微软雅黑" panose="020B0503020204020204" pitchFamily="34" charset="-122"/>
                </a:rPr>
                <a:t>规划平顶山市全域</a:t>
              </a:r>
              <a:r>
                <a:rPr lang="en-US" altLang="zh-CN" dirty="0">
                  <a:solidFill>
                    <a:schemeClr val="tx1"/>
                  </a:solidFill>
                  <a:latin typeface="微软雅黑" panose="020B0503020204020204" pitchFamily="34" charset="-122"/>
                  <a:ea typeface="微软雅黑" panose="020B0503020204020204" pitchFamily="34" charset="-122"/>
                </a:rPr>
                <a:t>5G</a:t>
              </a:r>
              <a:r>
                <a:rPr lang="zh-CN" altLang="en-US" dirty="0">
                  <a:solidFill>
                    <a:schemeClr val="tx1"/>
                  </a:solidFill>
                  <a:latin typeface="微软雅黑" panose="020B0503020204020204" pitchFamily="34" charset="-122"/>
                  <a:ea typeface="微软雅黑" panose="020B0503020204020204" pitchFamily="34" charset="-122"/>
                </a:rPr>
                <a:t>基站</a:t>
              </a:r>
              <a:r>
                <a:rPr lang="en-US" altLang="zh-CN" dirty="0">
                  <a:solidFill>
                    <a:schemeClr val="tx1"/>
                  </a:solidFill>
                  <a:latin typeface="微软雅黑" panose="020B0503020204020204" pitchFamily="34" charset="-122"/>
                  <a:ea typeface="微软雅黑" panose="020B0503020204020204" pitchFamily="34" charset="-122"/>
                </a:rPr>
                <a:t>1580</a:t>
              </a:r>
              <a:r>
                <a:rPr lang="zh-CN" altLang="en-US" dirty="0">
                  <a:solidFill>
                    <a:schemeClr val="tx1"/>
                  </a:solidFill>
                  <a:latin typeface="微软雅黑" panose="020B0503020204020204" pitchFamily="34" charset="-122"/>
                  <a:ea typeface="微软雅黑" panose="020B0503020204020204" pitchFamily="34" charset="-122"/>
                </a:rPr>
                <a:t>座，其中利旧原址</a:t>
              </a:r>
              <a:r>
                <a:rPr lang="en-US" altLang="zh-CN" dirty="0">
                  <a:solidFill>
                    <a:schemeClr val="tx1"/>
                  </a:solidFill>
                  <a:latin typeface="微软雅黑" panose="020B0503020204020204" pitchFamily="34" charset="-122"/>
                  <a:ea typeface="微软雅黑" panose="020B0503020204020204" pitchFamily="34" charset="-122"/>
                </a:rPr>
                <a:t>1145</a:t>
              </a:r>
              <a:r>
                <a:rPr lang="zh-CN" altLang="en-US" dirty="0">
                  <a:solidFill>
                    <a:schemeClr val="tx1"/>
                  </a:solidFill>
                  <a:latin typeface="微软雅黑" panose="020B0503020204020204" pitchFamily="34" charset="-122"/>
                  <a:ea typeface="微软雅黑" panose="020B0503020204020204" pitchFamily="34" charset="-122"/>
                </a:rPr>
                <a:t>个，新建站点</a:t>
              </a:r>
              <a:r>
                <a:rPr lang="en-US" altLang="zh-CN" dirty="0">
                  <a:solidFill>
                    <a:schemeClr val="tx1"/>
                  </a:solidFill>
                  <a:latin typeface="微软雅黑" panose="020B0503020204020204" pitchFamily="34" charset="-122"/>
                  <a:ea typeface="微软雅黑" panose="020B0503020204020204" pitchFamily="34" charset="-122"/>
                </a:rPr>
                <a:t>435</a:t>
              </a:r>
              <a:r>
                <a:rPr lang="zh-CN" altLang="en-US" dirty="0">
                  <a:solidFill>
                    <a:schemeClr val="tx1"/>
                  </a:solidFill>
                  <a:latin typeface="微软雅黑" panose="020B0503020204020204" pitchFamily="34" charset="-122"/>
                  <a:ea typeface="微软雅黑" panose="020B0503020204020204" pitchFamily="34" charset="-122"/>
                </a:rPr>
                <a:t>个；规划机房</a:t>
              </a:r>
              <a:r>
                <a:rPr lang="en-US" altLang="zh-CN" dirty="0">
                  <a:solidFill>
                    <a:schemeClr val="tx1"/>
                  </a:solidFill>
                  <a:latin typeface="微软雅黑" panose="020B0503020204020204" pitchFamily="34" charset="-122"/>
                  <a:ea typeface="微软雅黑" panose="020B0503020204020204" pitchFamily="34" charset="-122"/>
                </a:rPr>
                <a:t>438</a:t>
              </a:r>
              <a:r>
                <a:rPr lang="zh-CN" altLang="en-US" dirty="0">
                  <a:solidFill>
                    <a:schemeClr val="tx1"/>
                  </a:solidFill>
                  <a:latin typeface="微软雅黑" panose="020B0503020204020204" pitchFamily="34" charset="-122"/>
                  <a:ea typeface="微软雅黑" panose="020B0503020204020204" pitchFamily="34" charset="-122"/>
                </a:rPr>
                <a:t>处面积</a:t>
              </a:r>
              <a:r>
                <a:rPr lang="en-US" altLang="zh-CN" dirty="0">
                  <a:solidFill>
                    <a:schemeClr val="tx1"/>
                  </a:solidFill>
                  <a:latin typeface="微软雅黑" panose="020B0503020204020204" pitchFamily="34" charset="-122"/>
                  <a:ea typeface="微软雅黑" panose="020B0503020204020204" pitchFamily="34" charset="-122"/>
                </a:rPr>
                <a:t>4850m</a:t>
              </a:r>
              <a:r>
                <a:rPr lang="en-US" altLang="zh-CN" baseline="30000" dirty="0">
                  <a:solidFill>
                    <a:schemeClr val="tx1"/>
                  </a:solidFill>
                  <a:latin typeface="微软雅黑" panose="020B0503020204020204" pitchFamily="34" charset="-122"/>
                  <a:ea typeface="微软雅黑" panose="020B0503020204020204" pitchFamily="34" charset="-122"/>
                </a:rPr>
                <a:t>2</a:t>
              </a:r>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b="1" dirty="0" smtClean="0">
                  <a:solidFill>
                    <a:schemeClr val="tx1"/>
                  </a:solidFill>
                  <a:latin typeface="微软雅黑" panose="020B0503020204020204" pitchFamily="34" charset="-122"/>
                  <a:ea typeface="微软雅黑" panose="020B0503020204020204" pitchFamily="34" charset="-122"/>
                </a:rPr>
                <a:t>实现</a:t>
              </a:r>
              <a:r>
                <a:rPr lang="zh-CN" altLang="en-US" b="1" dirty="0">
                  <a:solidFill>
                    <a:schemeClr val="tx1"/>
                  </a:solidFill>
                  <a:latin typeface="微软雅黑" panose="020B0503020204020204" pitchFamily="34" charset="-122"/>
                  <a:ea typeface="微软雅黑" panose="020B0503020204020204" pitchFamily="34" charset="-122"/>
                </a:rPr>
                <a:t>平顶山市内</a:t>
              </a:r>
              <a:r>
                <a:rPr lang="en-US" altLang="zh-CN" b="1" dirty="0">
                  <a:solidFill>
                    <a:schemeClr val="tx1"/>
                  </a:solidFill>
                  <a:latin typeface="微软雅黑" panose="020B0503020204020204" pitchFamily="34" charset="-122"/>
                  <a:ea typeface="微软雅黑" panose="020B0503020204020204" pitchFamily="34" charset="-122"/>
                </a:rPr>
                <a:t>5G</a:t>
              </a:r>
              <a:r>
                <a:rPr lang="zh-CN" altLang="en-US" b="1" dirty="0">
                  <a:solidFill>
                    <a:schemeClr val="tx1"/>
                  </a:solidFill>
                  <a:latin typeface="微软雅黑" panose="020B0503020204020204" pitchFamily="34" charset="-122"/>
                  <a:ea typeface="微软雅黑" panose="020B0503020204020204" pitchFamily="34" charset="-122"/>
                </a:rPr>
                <a:t>网络全覆盖，覆盖率达到</a:t>
              </a:r>
              <a:r>
                <a:rPr lang="en-US" altLang="zh-CN" b="1" dirty="0">
                  <a:solidFill>
                    <a:schemeClr val="tx1"/>
                  </a:solidFill>
                  <a:latin typeface="微软雅黑" panose="020B0503020204020204" pitchFamily="34" charset="-122"/>
                  <a:ea typeface="微软雅黑" panose="020B0503020204020204" pitchFamily="34" charset="-122"/>
                </a:rPr>
                <a:t>95%</a:t>
              </a:r>
              <a:r>
                <a:rPr lang="zh-CN" altLang="en-US" b="1" dirty="0">
                  <a:solidFill>
                    <a:schemeClr val="tx1"/>
                  </a:solidFill>
                  <a:latin typeface="微软雅黑" panose="020B0503020204020204" pitchFamily="34" charset="-122"/>
                  <a:ea typeface="微软雅黑" panose="020B0503020204020204" pitchFamily="34" charset="-122"/>
                </a:rPr>
                <a:t>以上，建成全国一流精品网络，满足不同区域、不同场景下的差异化应用需求，网络供给能力和质量位居全国前列。</a:t>
              </a:r>
              <a:endParaRPr lang="zh-CN" b="1" dirty="0">
                <a:solidFill>
                  <a:schemeClr val="tx1"/>
                </a:solidFill>
                <a:latin typeface="微软雅黑" panose="020B0503020204020204" pitchFamily="34" charset="-122"/>
                <a:ea typeface="微软雅黑" panose="020B0503020204020204" pitchFamily="34" charset="-122"/>
              </a:endParaRPr>
            </a:p>
          </p:txBody>
        </p:sp>
        <p:sp>
          <p:nvSpPr>
            <p:cNvPr id="4" name="任意多边形 3">
              <a:extLst>
                <a:ext uri="{FF2B5EF4-FFF2-40B4-BE49-F238E27FC236}">
                  <a16:creationId xmlns:a16="http://schemas.microsoft.com/office/drawing/2014/main" xmlns="" id="{20D6C72F-80CE-4B60-ABD3-AC5828EBA9E4}"/>
                </a:ext>
              </a:extLst>
            </p:cNvPr>
            <p:cNvSpPr/>
            <p:nvPr/>
          </p:nvSpPr>
          <p:spPr>
            <a:xfrm>
              <a:off x="744262" y="1063221"/>
              <a:ext cx="7511545" cy="530024"/>
            </a:xfrm>
            <a:custGeom>
              <a:avLst/>
              <a:gdLst>
                <a:gd name="connsiteX0" fmla="*/ 0 w 7510434"/>
                <a:gd name="connsiteY0" fmla="*/ 167283 h 1003680"/>
                <a:gd name="connsiteX1" fmla="*/ 167283 w 7510434"/>
                <a:gd name="connsiteY1" fmla="*/ 0 h 1003680"/>
                <a:gd name="connsiteX2" fmla="*/ 7343151 w 7510434"/>
                <a:gd name="connsiteY2" fmla="*/ 0 h 1003680"/>
                <a:gd name="connsiteX3" fmla="*/ 7510434 w 7510434"/>
                <a:gd name="connsiteY3" fmla="*/ 167283 h 1003680"/>
                <a:gd name="connsiteX4" fmla="*/ 7510434 w 7510434"/>
                <a:gd name="connsiteY4" fmla="*/ 836397 h 1003680"/>
                <a:gd name="connsiteX5" fmla="*/ 7343151 w 7510434"/>
                <a:gd name="connsiteY5" fmla="*/ 1003680 h 1003680"/>
                <a:gd name="connsiteX6" fmla="*/ 167283 w 7510434"/>
                <a:gd name="connsiteY6" fmla="*/ 1003680 h 1003680"/>
                <a:gd name="connsiteX7" fmla="*/ 0 w 7510434"/>
                <a:gd name="connsiteY7" fmla="*/ 836397 h 1003680"/>
                <a:gd name="connsiteX8" fmla="*/ 0 w 7510434"/>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0434" h="1003680">
                  <a:moveTo>
                    <a:pt x="0" y="167283"/>
                  </a:moveTo>
                  <a:cubicBezTo>
                    <a:pt x="0" y="74895"/>
                    <a:pt x="74895" y="0"/>
                    <a:pt x="167283" y="0"/>
                  </a:cubicBezTo>
                  <a:lnTo>
                    <a:pt x="7343151" y="0"/>
                  </a:lnTo>
                  <a:cubicBezTo>
                    <a:pt x="7435539" y="0"/>
                    <a:pt x="7510434" y="74895"/>
                    <a:pt x="7510434" y="167283"/>
                  </a:cubicBezTo>
                  <a:lnTo>
                    <a:pt x="7510434" y="836397"/>
                  </a:lnTo>
                  <a:cubicBezTo>
                    <a:pt x="7510434" y="928785"/>
                    <a:pt x="7435539" y="1003680"/>
                    <a:pt x="7343151" y="1003680"/>
                  </a:cubicBezTo>
                  <a:lnTo>
                    <a:pt x="167283" y="1003680"/>
                  </a:lnTo>
                  <a:cubicBezTo>
                    <a:pt x="74895" y="1003680"/>
                    <a:pt x="0" y="928785"/>
                    <a:pt x="0" y="836397"/>
                  </a:cubicBezTo>
                  <a:lnTo>
                    <a:pt x="0" y="1672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32873" tIns="48996" rIns="332873" bIns="48996" spcCol="1270" anchor="ctr"/>
            <a:lstStyle/>
            <a:p>
              <a:pPr defTabSz="1066800" eaLnBrk="1" fontAlgn="auto" hangingPunct="1">
                <a:lnSpc>
                  <a:spcPct val="9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规划</a:t>
              </a:r>
              <a:r>
                <a:rPr lang="zh-CN" altLang="en-US" sz="2400" dirty="0" smtClean="0">
                  <a:solidFill>
                    <a:schemeClr val="tx1"/>
                  </a:solidFill>
                  <a:latin typeface="微软雅黑" panose="020B0503020204020204" pitchFamily="34" charset="-122"/>
                  <a:ea typeface="微软雅黑" panose="020B0503020204020204" pitchFamily="34" charset="-122"/>
                </a:rPr>
                <a:t>目标</a:t>
              </a:r>
              <a:endParaRPr lang="zh-CN" altLang="en-US" sz="2400" dirty="0">
                <a:solidFill>
                  <a:schemeClr val="tx1"/>
                </a:solidFill>
                <a:latin typeface="微软雅黑" panose="020B0503020204020204" pitchFamily="34" charset="-122"/>
                <a:ea typeface="微软雅黑" panose="020B0503020204020204" pitchFamily="34" charset="-122"/>
              </a:endParaRPr>
            </a:p>
          </p:txBody>
        </p:sp>
      </p:grpSp>
      <p:sp>
        <p:nvSpPr>
          <p:cNvPr id="16"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7</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6">
            <a:extLst>
              <a:ext uri="{FF2B5EF4-FFF2-40B4-BE49-F238E27FC236}">
                <a16:creationId xmlns:a16="http://schemas.microsoft.com/office/drawing/2014/main" xmlns="" id="{91619055-E450-4CBB-A946-67564B54390C}"/>
              </a:ext>
            </a:extLst>
          </p:cNvPr>
          <p:cNvSpPr>
            <a:spLocks noChangeArrowheads="1"/>
          </p:cNvSpPr>
          <p:nvPr/>
        </p:nvSpPr>
        <p:spPr bwMode="auto">
          <a:xfrm>
            <a:off x="695325" y="188913"/>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一 概述</a:t>
            </a:r>
            <a:r>
              <a:rPr lang="en-US" altLang="zh-CN" sz="28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规划范围</a:t>
            </a:r>
            <a:endParaRPr lang="zh-CN" altLang="zh-CN" sz="2400" b="1">
              <a:solidFill>
                <a:srgbClr val="FF0000"/>
              </a:solidFill>
              <a:latin typeface="微软雅黑" panose="020B0503020204020204" pitchFamily="34" charset="-122"/>
              <a:ea typeface="微软雅黑" panose="020B0503020204020204" pitchFamily="34" charset="-122"/>
            </a:endParaRPr>
          </a:p>
        </p:txBody>
      </p:sp>
      <p:sp>
        <p:nvSpPr>
          <p:cNvPr id="40963" name="Line 10">
            <a:extLst>
              <a:ext uri="{FF2B5EF4-FFF2-40B4-BE49-F238E27FC236}">
                <a16:creationId xmlns:a16="http://schemas.microsoft.com/office/drawing/2014/main" xmlns="" id="{1446262A-CB25-4B62-A4E0-E42D0A371473}"/>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964" name="Line 249">
            <a:extLst>
              <a:ext uri="{FF2B5EF4-FFF2-40B4-BE49-F238E27FC236}">
                <a16:creationId xmlns:a16="http://schemas.microsoft.com/office/drawing/2014/main" xmlns="" id="{B8B14801-5025-40F2-B8A9-8726343DE130}"/>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965" name="Line 874">
            <a:extLst>
              <a:ext uri="{FF2B5EF4-FFF2-40B4-BE49-F238E27FC236}">
                <a16:creationId xmlns:a16="http://schemas.microsoft.com/office/drawing/2014/main" xmlns="" id="{A0D8F54D-D72C-46C8-8301-14A07FE02415}"/>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967" name="Line 10">
            <a:extLst>
              <a:ext uri="{FF2B5EF4-FFF2-40B4-BE49-F238E27FC236}">
                <a16:creationId xmlns:a16="http://schemas.microsoft.com/office/drawing/2014/main" xmlns="" id="{0F61A8CC-7D8B-497B-BD0F-EA1CD90B84F8}"/>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968" name="Line 249">
            <a:extLst>
              <a:ext uri="{FF2B5EF4-FFF2-40B4-BE49-F238E27FC236}">
                <a16:creationId xmlns:a16="http://schemas.microsoft.com/office/drawing/2014/main" xmlns="" id="{02811AD6-3917-4E1D-B071-BD5A12683185}"/>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969" name="Line 874">
            <a:extLst>
              <a:ext uri="{FF2B5EF4-FFF2-40B4-BE49-F238E27FC236}">
                <a16:creationId xmlns:a16="http://schemas.microsoft.com/office/drawing/2014/main" xmlns="" id="{4EE9879F-F6D9-410C-BEAC-EC16B784130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0970" name="组合 1">
            <a:extLst>
              <a:ext uri="{FF2B5EF4-FFF2-40B4-BE49-F238E27FC236}">
                <a16:creationId xmlns:a16="http://schemas.microsoft.com/office/drawing/2014/main" xmlns="" id="{BEAA16CD-DEA3-47B0-B0AE-6DB2A9D366E1}"/>
              </a:ext>
            </a:extLst>
          </p:cNvPr>
          <p:cNvGrpSpPr>
            <a:grpSpLocks/>
          </p:cNvGrpSpPr>
          <p:nvPr/>
        </p:nvGrpSpPr>
        <p:grpSpPr bwMode="auto">
          <a:xfrm>
            <a:off x="407988" y="1268982"/>
            <a:ext cx="5759450" cy="4464274"/>
            <a:chOff x="407368" y="1196753"/>
            <a:chExt cx="5760069" cy="3269421"/>
          </a:xfrm>
        </p:grpSpPr>
        <p:sp>
          <p:nvSpPr>
            <p:cNvPr id="5" name="任意多边形 4">
              <a:extLst>
                <a:ext uri="{FF2B5EF4-FFF2-40B4-BE49-F238E27FC236}">
                  <a16:creationId xmlns:a16="http://schemas.microsoft.com/office/drawing/2014/main" xmlns="" id="{A2B189AF-556C-4715-9ED4-4BCACA4C55AE}"/>
                </a:ext>
              </a:extLst>
            </p:cNvPr>
            <p:cNvSpPr/>
            <p:nvPr/>
          </p:nvSpPr>
          <p:spPr>
            <a:xfrm>
              <a:off x="407368" y="1196753"/>
              <a:ext cx="5760069" cy="692895"/>
            </a:xfrm>
            <a:custGeom>
              <a:avLst/>
              <a:gdLst>
                <a:gd name="connsiteX0" fmla="*/ 0 w 5760069"/>
                <a:gd name="connsiteY0" fmla="*/ 230948 h 1385658"/>
                <a:gd name="connsiteX1" fmla="*/ 230948 w 5760069"/>
                <a:gd name="connsiteY1" fmla="*/ 0 h 1385658"/>
                <a:gd name="connsiteX2" fmla="*/ 5529121 w 5760069"/>
                <a:gd name="connsiteY2" fmla="*/ 0 h 1385658"/>
                <a:gd name="connsiteX3" fmla="*/ 5760069 w 5760069"/>
                <a:gd name="connsiteY3" fmla="*/ 230948 h 1385658"/>
                <a:gd name="connsiteX4" fmla="*/ 5760069 w 5760069"/>
                <a:gd name="connsiteY4" fmla="*/ 1154710 h 1385658"/>
                <a:gd name="connsiteX5" fmla="*/ 5529121 w 5760069"/>
                <a:gd name="connsiteY5" fmla="*/ 1385658 h 1385658"/>
                <a:gd name="connsiteX6" fmla="*/ 230948 w 5760069"/>
                <a:gd name="connsiteY6" fmla="*/ 1385658 h 1385658"/>
                <a:gd name="connsiteX7" fmla="*/ 0 w 5760069"/>
                <a:gd name="connsiteY7" fmla="*/ 1154710 h 1385658"/>
                <a:gd name="connsiteX8" fmla="*/ 0 w 5760069"/>
                <a:gd name="connsiteY8" fmla="*/ 230948 h 138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069" h="1385658">
                  <a:moveTo>
                    <a:pt x="0" y="230948"/>
                  </a:moveTo>
                  <a:cubicBezTo>
                    <a:pt x="0" y="103399"/>
                    <a:pt x="103399" y="0"/>
                    <a:pt x="230948" y="0"/>
                  </a:cubicBezTo>
                  <a:lnTo>
                    <a:pt x="5529121" y="0"/>
                  </a:lnTo>
                  <a:cubicBezTo>
                    <a:pt x="5656670" y="0"/>
                    <a:pt x="5760069" y="103399"/>
                    <a:pt x="5760069" y="230948"/>
                  </a:cubicBezTo>
                  <a:lnTo>
                    <a:pt x="5760069" y="1154710"/>
                  </a:lnTo>
                  <a:cubicBezTo>
                    <a:pt x="5760069" y="1282259"/>
                    <a:pt x="5656670" y="1385658"/>
                    <a:pt x="5529121" y="1385658"/>
                  </a:cubicBezTo>
                  <a:lnTo>
                    <a:pt x="230948" y="1385658"/>
                  </a:lnTo>
                  <a:cubicBezTo>
                    <a:pt x="103399" y="1385658"/>
                    <a:pt x="0" y="1282259"/>
                    <a:pt x="0" y="1154710"/>
                  </a:cubicBezTo>
                  <a:lnTo>
                    <a:pt x="0" y="2309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9082" tIns="159082" rIns="159082" bIns="159082" spcCol="1270" anchor="ctr"/>
            <a:lstStyle/>
            <a:p>
              <a:pPr defTabSz="1066800" eaLnBrk="1" fontAlgn="auto" hangingPunct="1">
                <a:lnSpc>
                  <a:spcPct val="150000"/>
                </a:lnSpc>
                <a:spcAft>
                  <a:spcPct val="35000"/>
                </a:spcAft>
                <a:defRPr/>
              </a:pPr>
              <a:r>
                <a:rPr lang="zh-CN" altLang="en-US" sz="2400" dirty="0">
                  <a:solidFill>
                    <a:schemeClr val="tx1"/>
                  </a:solidFill>
                  <a:latin typeface="微软雅黑" panose="020B0503020204020204" pitchFamily="34" charset="-122"/>
                  <a:ea typeface="微软雅黑" panose="020B0503020204020204" pitchFamily="34" charset="-122"/>
                </a:rPr>
                <a:t>平顶山市</a:t>
              </a:r>
              <a:r>
                <a:rPr lang="en-US" altLang="zh-CN" sz="2400" dirty="0">
                  <a:solidFill>
                    <a:schemeClr val="tx1"/>
                  </a:solidFill>
                  <a:latin typeface="微软雅黑" panose="020B0503020204020204" pitchFamily="34" charset="-122"/>
                  <a:ea typeface="微软雅黑" panose="020B0503020204020204" pitchFamily="34" charset="-122"/>
                </a:rPr>
                <a:t>5G</a:t>
              </a:r>
              <a:r>
                <a:rPr lang="zh-CN" altLang="en-US" sz="2400" dirty="0">
                  <a:solidFill>
                    <a:schemeClr val="tx1"/>
                  </a:solidFill>
                  <a:latin typeface="微软雅黑" panose="020B0503020204020204" pitchFamily="34" charset="-122"/>
                  <a:ea typeface="微软雅黑" panose="020B0503020204020204" pitchFamily="34" charset="-122"/>
                </a:rPr>
                <a:t>通信基站专项</a:t>
              </a:r>
              <a:r>
                <a:rPr lang="zh-CN" altLang="en-US" sz="2400" dirty="0" smtClean="0">
                  <a:solidFill>
                    <a:schemeClr val="tx1"/>
                  </a:solidFill>
                  <a:latin typeface="微软雅黑" panose="020B0503020204020204" pitchFamily="34" charset="-122"/>
                  <a:ea typeface="微软雅黑" panose="020B0503020204020204" pitchFamily="34" charset="-122"/>
                </a:rPr>
                <a:t>规划</a:t>
              </a:r>
              <a:r>
                <a:rPr lang="zh-CN" sz="2400" dirty="0" smtClean="0">
                  <a:solidFill>
                    <a:schemeClr val="tx1"/>
                  </a:solidFill>
                  <a:latin typeface="微软雅黑" panose="020B0503020204020204" pitchFamily="34" charset="-122"/>
                  <a:ea typeface="微软雅黑" panose="020B0503020204020204" pitchFamily="34" charset="-122"/>
                </a:rPr>
                <a:t>范围</a:t>
              </a:r>
              <a:r>
                <a:rPr lang="en-US" altLang="zh-CN" sz="2400" dirty="0" smtClean="0">
                  <a:solidFill>
                    <a:schemeClr val="tx1"/>
                  </a:solidFill>
                  <a:latin typeface="微软雅黑" panose="020B0503020204020204" pitchFamily="34" charset="-122"/>
                  <a:ea typeface="微软雅黑" panose="020B0503020204020204" pitchFamily="34" charset="-122"/>
                </a:rPr>
                <a:t>:</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
          <p:nvSpPr>
            <p:cNvPr id="6" name="任意多边形 5">
              <a:extLst>
                <a:ext uri="{FF2B5EF4-FFF2-40B4-BE49-F238E27FC236}">
                  <a16:creationId xmlns:a16="http://schemas.microsoft.com/office/drawing/2014/main" xmlns="" id="{CCA774A7-A92E-4470-8116-223994233C0A}"/>
                </a:ext>
              </a:extLst>
            </p:cNvPr>
            <p:cNvSpPr/>
            <p:nvPr/>
          </p:nvSpPr>
          <p:spPr>
            <a:xfrm>
              <a:off x="407368" y="1985524"/>
              <a:ext cx="5760069" cy="2480650"/>
            </a:xfrm>
            <a:custGeom>
              <a:avLst/>
              <a:gdLst>
                <a:gd name="connsiteX0" fmla="*/ 0 w 5760069"/>
                <a:gd name="connsiteY0" fmla="*/ 0 h 2517120"/>
                <a:gd name="connsiteX1" fmla="*/ 5760069 w 5760069"/>
                <a:gd name="connsiteY1" fmla="*/ 0 h 2517120"/>
                <a:gd name="connsiteX2" fmla="*/ 5760069 w 5760069"/>
                <a:gd name="connsiteY2" fmla="*/ 2517120 h 2517120"/>
                <a:gd name="connsiteX3" fmla="*/ 0 w 5760069"/>
                <a:gd name="connsiteY3" fmla="*/ 2517120 h 2517120"/>
                <a:gd name="connsiteX4" fmla="*/ 0 w 5760069"/>
                <a:gd name="connsiteY4" fmla="*/ 0 h 251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69" h="2517120">
                  <a:moveTo>
                    <a:pt x="0" y="0"/>
                  </a:moveTo>
                  <a:lnTo>
                    <a:pt x="5760069" y="0"/>
                  </a:lnTo>
                  <a:lnTo>
                    <a:pt x="5760069" y="2517120"/>
                  </a:lnTo>
                  <a:lnTo>
                    <a:pt x="0" y="2517120"/>
                  </a:lnTo>
                  <a:lnTo>
                    <a:pt x="0" y="0"/>
                  </a:lnTo>
                  <a:close/>
                </a:path>
              </a:pathLst>
            </a:custGeom>
          </p:spPr>
          <p:style>
            <a:lnRef idx="2">
              <a:schemeClr val="accent1"/>
            </a:lnRef>
            <a:fillRef idx="1">
              <a:schemeClr val="lt1"/>
            </a:fillRef>
            <a:effectRef idx="0">
              <a:schemeClr val="accent1"/>
            </a:effectRef>
            <a:fontRef idx="minor">
              <a:schemeClr val="dk1"/>
            </a:fontRef>
          </p:style>
          <p:txBody>
            <a:bodyPr lIns="182882" tIns="22860" rIns="128016" bIns="22860" spcCol="1270"/>
            <a:lstStyle/>
            <a:p>
              <a:pPr marL="285750" lvl="1" indent="-285750" defTabSz="800100" eaLnBrk="1" fontAlgn="auto" hangingPunct="1">
                <a:lnSpc>
                  <a:spcPct val="150000"/>
                </a:lnSpc>
                <a:spcAft>
                  <a:spcPct val="20000"/>
                </a:spcAft>
                <a:buClr>
                  <a:srgbClr val="FF0000"/>
                </a:buClr>
                <a:buFont typeface="Wingdings" panose="05000000000000000000" pitchFamily="2" charset="2"/>
                <a:buChar char="u"/>
                <a:defRPr/>
              </a:pPr>
              <a:r>
                <a:rPr lang="zh-CN" altLang="en-US" sz="1750" dirty="0">
                  <a:latin typeface="微软雅黑" panose="020B0503020204020204" pitchFamily="34" charset="-122"/>
                  <a:ea typeface="微软雅黑" panose="020B0503020204020204" pitchFamily="34" charset="-122"/>
                </a:rPr>
                <a:t>平顶山市</a:t>
              </a:r>
              <a:r>
                <a:rPr lang="en-US" altLang="zh-CN" sz="1750" dirty="0">
                  <a:latin typeface="微软雅黑" panose="020B0503020204020204" pitchFamily="34" charset="-122"/>
                  <a:ea typeface="微软雅黑" panose="020B0503020204020204" pitchFamily="34" charset="-122"/>
                </a:rPr>
                <a:t>5G</a:t>
              </a:r>
              <a:r>
                <a:rPr lang="zh-CN" altLang="en-US" sz="1750" dirty="0">
                  <a:latin typeface="微软雅黑" panose="020B0503020204020204" pitchFamily="34" charset="-122"/>
                  <a:ea typeface="微软雅黑" panose="020B0503020204020204" pitchFamily="34" charset="-122"/>
                </a:rPr>
                <a:t>基站站址规划范围为</a:t>
              </a:r>
              <a:r>
                <a:rPr lang="en-US" altLang="zh-CN" sz="1750" dirty="0">
                  <a:latin typeface="微软雅黑" panose="020B0503020204020204" pitchFamily="34" charset="-122"/>
                  <a:ea typeface="微软雅黑" panose="020B0503020204020204" pitchFamily="34" charset="-122"/>
                </a:rPr>
                <a:t>《</a:t>
              </a:r>
              <a:r>
                <a:rPr lang="zh-CN" altLang="en-US" sz="1750" dirty="0">
                  <a:latin typeface="微软雅黑" panose="020B0503020204020204" pitchFamily="34" charset="-122"/>
                  <a:ea typeface="微软雅黑" panose="020B0503020204020204" pitchFamily="34" charset="-122"/>
                </a:rPr>
                <a:t>平顶山市城市总体规划（</a:t>
              </a:r>
              <a:r>
                <a:rPr lang="en-US" altLang="zh-CN" sz="1750" dirty="0">
                  <a:latin typeface="微软雅黑" panose="020B0503020204020204" pitchFamily="34" charset="-122"/>
                  <a:ea typeface="微软雅黑" panose="020B0503020204020204" pitchFamily="34" charset="-122"/>
                </a:rPr>
                <a:t>2011—2020</a:t>
              </a:r>
              <a:r>
                <a:rPr lang="zh-CN" altLang="en-US" sz="1750" dirty="0">
                  <a:latin typeface="微软雅黑" panose="020B0503020204020204" pitchFamily="34" charset="-122"/>
                  <a:ea typeface="微软雅黑" panose="020B0503020204020204" pitchFamily="34" charset="-122"/>
                </a:rPr>
                <a:t>）</a:t>
              </a:r>
              <a:r>
                <a:rPr lang="en-US" altLang="zh-CN" sz="1750" dirty="0">
                  <a:latin typeface="微软雅黑" panose="020B0503020204020204" pitchFamily="34" charset="-122"/>
                  <a:ea typeface="微软雅黑" panose="020B0503020204020204" pitchFamily="34" charset="-122"/>
                </a:rPr>
                <a:t>》</a:t>
              </a:r>
              <a:r>
                <a:rPr lang="zh-CN" altLang="en-US" sz="1750" dirty="0">
                  <a:latin typeface="微软雅黑" panose="020B0503020204020204" pitchFamily="34" charset="-122"/>
                  <a:ea typeface="微软雅黑" panose="020B0503020204020204" pitchFamily="34" charset="-122"/>
                </a:rPr>
                <a:t>中定义的平顶山市（卫东区、湛河区、新华区、石龙区）、各县（市）城区，包括汝州市、宝丰县、郏县、鲁山县、叶县、舞钢市</a:t>
              </a:r>
              <a:r>
                <a:rPr lang="zh-CN" altLang="en-US" sz="1750" dirty="0" smtClean="0">
                  <a:latin typeface="微软雅黑" panose="020B0503020204020204" pitchFamily="34" charset="-122"/>
                  <a:ea typeface="微软雅黑" panose="020B0503020204020204" pitchFamily="34" charset="-122"/>
                </a:rPr>
                <a:t>。</a:t>
              </a:r>
              <a:endParaRPr lang="en-US" altLang="zh-CN" sz="1750" dirty="0" smtClean="0">
                <a:latin typeface="微软雅黑" panose="020B0503020204020204" pitchFamily="34" charset="-122"/>
                <a:ea typeface="微软雅黑" panose="020B0503020204020204" pitchFamily="34" charset="-122"/>
              </a:endParaRPr>
            </a:p>
            <a:p>
              <a:pPr marL="285750" lvl="1" indent="-285750" defTabSz="800100" eaLnBrk="1" fontAlgn="auto" hangingPunct="1">
                <a:lnSpc>
                  <a:spcPct val="150000"/>
                </a:lnSpc>
                <a:spcAft>
                  <a:spcPct val="20000"/>
                </a:spcAft>
                <a:buClr>
                  <a:srgbClr val="FF0000"/>
                </a:buClr>
                <a:buFont typeface="Wingdings" panose="05000000000000000000" pitchFamily="2" charset="2"/>
                <a:buChar char="u"/>
                <a:defRPr/>
              </a:pPr>
              <a:r>
                <a:rPr lang="zh-CN" altLang="en-US" sz="1750" dirty="0" smtClean="0">
                  <a:latin typeface="微软雅黑" panose="020B0503020204020204" pitchFamily="34" charset="-122"/>
                  <a:ea typeface="微软雅黑" panose="020B0503020204020204" pitchFamily="34" charset="-122"/>
                </a:rPr>
                <a:t>平顶山</a:t>
              </a:r>
              <a:r>
                <a:rPr lang="zh-CN" altLang="en-US" sz="1750" dirty="0">
                  <a:latin typeface="微软雅黑" panose="020B0503020204020204" pitchFamily="34" charset="-122"/>
                  <a:ea typeface="微软雅黑" panose="020B0503020204020204" pitchFamily="34" charset="-122"/>
                </a:rPr>
                <a:t>市总面积</a:t>
              </a:r>
              <a:r>
                <a:rPr lang="en-US" altLang="zh-CN" sz="1750" dirty="0">
                  <a:latin typeface="微软雅黑" panose="020B0503020204020204" pitchFamily="34" charset="-122"/>
                  <a:ea typeface="微软雅黑" panose="020B0503020204020204" pitchFamily="34" charset="-122"/>
                </a:rPr>
                <a:t>7882</a:t>
              </a:r>
              <a:r>
                <a:rPr lang="zh-CN" altLang="en-US" sz="1750" dirty="0">
                  <a:latin typeface="微软雅黑" panose="020B0503020204020204" pitchFamily="34" charset="-122"/>
                  <a:ea typeface="微软雅黑" panose="020B0503020204020204" pitchFamily="34" charset="-122"/>
                </a:rPr>
                <a:t>平方千米，其中市区面积 </a:t>
              </a:r>
              <a:r>
                <a:rPr lang="en-US" altLang="zh-CN" sz="1750" dirty="0">
                  <a:latin typeface="微软雅黑" panose="020B0503020204020204" pitchFamily="34" charset="-122"/>
                  <a:ea typeface="微软雅黑" panose="020B0503020204020204" pitchFamily="34" charset="-122"/>
                </a:rPr>
                <a:t>421.5 </a:t>
              </a:r>
              <a:r>
                <a:rPr lang="zh-CN" altLang="en-US" sz="1750" dirty="0">
                  <a:latin typeface="微软雅黑" panose="020B0503020204020204" pitchFamily="34" charset="-122"/>
                  <a:ea typeface="微软雅黑" panose="020B0503020204020204" pitchFamily="34" charset="-122"/>
                </a:rPr>
                <a:t>平方</a:t>
              </a:r>
              <a:r>
                <a:rPr lang="zh-CN" altLang="en-US" sz="1750" dirty="0" smtClean="0">
                  <a:latin typeface="微软雅黑" panose="020B0503020204020204" pitchFamily="34" charset="-122"/>
                  <a:ea typeface="微软雅黑" panose="020B0503020204020204" pitchFamily="34" charset="-122"/>
                </a:rPr>
                <a:t>千米； </a:t>
              </a:r>
              <a:r>
                <a:rPr lang="zh-CN" altLang="en-US" sz="1750" dirty="0">
                  <a:latin typeface="微软雅黑" panose="020B0503020204020204" pitchFamily="34" charset="-122"/>
                  <a:ea typeface="微软雅黑" panose="020B0503020204020204" pitchFamily="34" charset="-122"/>
                </a:rPr>
                <a:t>平顶山辖叶县、郏县、宝丰县、鲁山县</a:t>
              </a:r>
              <a:r>
                <a:rPr lang="en-US" altLang="zh-CN" sz="1750" dirty="0">
                  <a:latin typeface="微软雅黑" panose="020B0503020204020204" pitchFamily="34" charset="-122"/>
                  <a:ea typeface="微软雅黑" panose="020B0503020204020204" pitchFamily="34" charset="-122"/>
                </a:rPr>
                <a:t>4</a:t>
              </a:r>
              <a:r>
                <a:rPr lang="zh-CN" altLang="en-US" sz="1750" dirty="0">
                  <a:latin typeface="微软雅黑" panose="020B0503020204020204" pitchFamily="34" charset="-122"/>
                  <a:ea typeface="微软雅黑" panose="020B0503020204020204" pitchFamily="34" charset="-122"/>
                </a:rPr>
                <a:t>县，新华区、卫东区、湛河区及石龙区</a:t>
              </a:r>
              <a:r>
                <a:rPr lang="en-US" altLang="zh-CN" sz="1750" dirty="0">
                  <a:latin typeface="微软雅黑" panose="020B0503020204020204" pitchFamily="34" charset="-122"/>
                  <a:ea typeface="微软雅黑" panose="020B0503020204020204" pitchFamily="34" charset="-122"/>
                </a:rPr>
                <a:t>4 </a:t>
              </a:r>
              <a:r>
                <a:rPr lang="zh-CN" altLang="en-US" sz="1750" dirty="0">
                  <a:latin typeface="微软雅黑" panose="020B0503020204020204" pitchFamily="34" charset="-122"/>
                  <a:ea typeface="微软雅黑" panose="020B0503020204020204" pitchFamily="34" charset="-122"/>
                </a:rPr>
                <a:t>区，代管舞钢市，汝州市</a:t>
              </a:r>
              <a:r>
                <a:rPr lang="en-US" altLang="zh-CN" sz="1750" dirty="0">
                  <a:latin typeface="微软雅黑" panose="020B0503020204020204" pitchFamily="34" charset="-122"/>
                  <a:ea typeface="微软雅黑" panose="020B0503020204020204" pitchFamily="34" charset="-122"/>
                </a:rPr>
                <a:t>2014 </a:t>
              </a:r>
              <a:r>
                <a:rPr lang="zh-CN" altLang="en-US" sz="1750" dirty="0">
                  <a:latin typeface="微软雅黑" panose="020B0503020204020204" pitchFamily="34" charset="-122"/>
                  <a:ea typeface="微软雅黑" panose="020B0503020204020204" pitchFamily="34" charset="-122"/>
                </a:rPr>
                <a:t>年</a:t>
              </a:r>
              <a:r>
                <a:rPr lang="en-US" altLang="zh-CN" sz="1750" dirty="0">
                  <a:latin typeface="微软雅黑" panose="020B0503020204020204" pitchFamily="34" charset="-122"/>
                  <a:ea typeface="微软雅黑" panose="020B0503020204020204" pitchFamily="34" charset="-122"/>
                </a:rPr>
                <a:t>1</a:t>
              </a:r>
              <a:r>
                <a:rPr lang="zh-CN" altLang="en-US" sz="1750" dirty="0">
                  <a:latin typeface="微软雅黑" panose="020B0503020204020204" pitchFamily="34" charset="-122"/>
                  <a:ea typeface="微软雅黑" panose="020B0503020204020204" pitchFamily="34" charset="-122"/>
                </a:rPr>
                <a:t>月</a:t>
              </a:r>
              <a:r>
                <a:rPr lang="en-US" altLang="zh-CN" sz="1750" dirty="0">
                  <a:latin typeface="微软雅黑" panose="020B0503020204020204" pitchFamily="34" charset="-122"/>
                  <a:ea typeface="微软雅黑" panose="020B0503020204020204" pitchFamily="34" charset="-122"/>
                </a:rPr>
                <a:t>1</a:t>
              </a:r>
              <a:r>
                <a:rPr lang="zh-CN" altLang="en-US" sz="1750" dirty="0">
                  <a:latin typeface="微软雅黑" panose="020B0503020204020204" pitchFamily="34" charset="-122"/>
                  <a:ea typeface="微软雅黑" panose="020B0503020204020204" pitchFamily="34" charset="-122"/>
                </a:rPr>
                <a:t>日实行省直管体制 。</a:t>
              </a:r>
              <a:endParaRPr lang="zh-CN" sz="1750" dirty="0">
                <a:latin typeface="微软雅黑" panose="020B0503020204020204" pitchFamily="34" charset="-122"/>
                <a:ea typeface="微软雅黑" panose="020B0503020204020204" pitchFamily="34" charset="-122"/>
              </a:endParaRPr>
            </a:p>
          </p:txBody>
        </p:sp>
      </p:grpSp>
      <p:pic>
        <p:nvPicPr>
          <p:cNvPr id="14" name="图片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0056" y="1216378"/>
            <a:ext cx="5040560" cy="4660894"/>
          </a:xfrm>
          <a:prstGeom prst="rect">
            <a:avLst/>
          </a:prstGeom>
          <a:noFill/>
          <a:ln>
            <a:noFill/>
          </a:ln>
        </p:spPr>
      </p:pic>
      <p:sp>
        <p:nvSpPr>
          <p:cNvPr id="1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8</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6">
            <a:extLst>
              <a:ext uri="{FF2B5EF4-FFF2-40B4-BE49-F238E27FC236}">
                <a16:creationId xmlns:a16="http://schemas.microsoft.com/office/drawing/2014/main" xmlns="" id="{DA669E24-9D38-4C69-A756-6A4DBEBB11EC}"/>
              </a:ext>
            </a:extLst>
          </p:cNvPr>
          <p:cNvSpPr>
            <a:spLocks noChangeArrowheads="1"/>
          </p:cNvSpPr>
          <p:nvPr/>
        </p:nvSpPr>
        <p:spPr bwMode="auto">
          <a:xfrm>
            <a:off x="557733" y="189012"/>
            <a:ext cx="4602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一 概述</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规划</a:t>
            </a:r>
            <a:r>
              <a:rPr lang="zh-CN" altLang="en-US" sz="2400" b="1" dirty="0" smtClean="0">
                <a:solidFill>
                  <a:schemeClr val="bg1"/>
                </a:solidFill>
                <a:latin typeface="微软雅黑" panose="020B0503020204020204" pitchFamily="34" charset="-122"/>
                <a:ea typeface="微软雅黑" panose="020B0503020204020204" pitchFamily="34" charset="-122"/>
              </a:rPr>
              <a:t>内容（</a:t>
            </a:r>
            <a:r>
              <a:rPr lang="en-US" altLang="zh-CN" sz="2400" b="1" dirty="0" smtClean="0">
                <a:solidFill>
                  <a:schemeClr val="bg1"/>
                </a:solidFill>
                <a:latin typeface="微软雅黑" panose="020B0503020204020204" pitchFamily="34" charset="-122"/>
                <a:ea typeface="微软雅黑" panose="020B0503020204020204" pitchFamily="34" charset="-122"/>
              </a:rPr>
              <a:t>1/3</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43011" name="Line 10">
            <a:extLst>
              <a:ext uri="{FF2B5EF4-FFF2-40B4-BE49-F238E27FC236}">
                <a16:creationId xmlns:a16="http://schemas.microsoft.com/office/drawing/2014/main" xmlns="" id="{594FE3BD-7271-4875-BE56-529D0604641E}"/>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12" name="Line 249">
            <a:extLst>
              <a:ext uri="{FF2B5EF4-FFF2-40B4-BE49-F238E27FC236}">
                <a16:creationId xmlns:a16="http://schemas.microsoft.com/office/drawing/2014/main" xmlns="" id="{BA4D6431-778B-4B20-A82D-A80356F63C7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13" name="Line 874">
            <a:extLst>
              <a:ext uri="{FF2B5EF4-FFF2-40B4-BE49-F238E27FC236}">
                <a16:creationId xmlns:a16="http://schemas.microsoft.com/office/drawing/2014/main" xmlns="" id="{672872C3-9208-4AD0-A0D1-A9459D31178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14" name="Line 10">
            <a:extLst>
              <a:ext uri="{FF2B5EF4-FFF2-40B4-BE49-F238E27FC236}">
                <a16:creationId xmlns:a16="http://schemas.microsoft.com/office/drawing/2014/main" xmlns="" id="{28DA5D60-B1D0-44B2-8CA9-4715A2BF8B16}"/>
              </a:ext>
            </a:extLst>
          </p:cNvPr>
          <p:cNvSpPr>
            <a:spLocks noChangeShapeType="1"/>
          </p:cNvSpPr>
          <p:nvPr/>
        </p:nvSpPr>
        <p:spPr bwMode="auto">
          <a:xfrm>
            <a:off x="5499100" y="169227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15" name="Line 249">
            <a:extLst>
              <a:ext uri="{FF2B5EF4-FFF2-40B4-BE49-F238E27FC236}">
                <a16:creationId xmlns:a16="http://schemas.microsoft.com/office/drawing/2014/main" xmlns="" id="{2CDFA6A7-DBA6-42F3-B8F6-6A511C99D3E3}"/>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3016" name="Line 874">
            <a:extLst>
              <a:ext uri="{FF2B5EF4-FFF2-40B4-BE49-F238E27FC236}">
                <a16:creationId xmlns:a16="http://schemas.microsoft.com/office/drawing/2014/main" xmlns="" id="{B2C7BB60-8CD3-44B8-96D2-F5BC73C72DF9}"/>
              </a:ext>
            </a:extLst>
          </p:cNvPr>
          <p:cNvSpPr>
            <a:spLocks noChangeShapeType="1"/>
          </p:cNvSpPr>
          <p:nvPr/>
        </p:nvSpPr>
        <p:spPr bwMode="auto">
          <a:xfrm>
            <a:off x="5499100" y="155575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7" name="任意多边形 6">
            <a:extLst>
              <a:ext uri="{FF2B5EF4-FFF2-40B4-BE49-F238E27FC236}">
                <a16:creationId xmlns:a16="http://schemas.microsoft.com/office/drawing/2014/main" xmlns="" id="{E7F9875C-3E81-4791-811A-5B9288CD1027}"/>
              </a:ext>
            </a:extLst>
          </p:cNvPr>
          <p:cNvSpPr/>
          <p:nvPr/>
        </p:nvSpPr>
        <p:spPr>
          <a:xfrm>
            <a:off x="170656" y="1124744"/>
            <a:ext cx="11850687" cy="1512168"/>
          </a:xfrm>
          <a:custGeom>
            <a:avLst/>
            <a:gdLst>
              <a:gd name="connsiteX0" fmla="*/ 0 w 6474553"/>
              <a:gd name="connsiteY0" fmla="*/ 172424 h 1034525"/>
              <a:gd name="connsiteX1" fmla="*/ 172424 w 6474553"/>
              <a:gd name="connsiteY1" fmla="*/ 0 h 1034525"/>
              <a:gd name="connsiteX2" fmla="*/ 6302129 w 6474553"/>
              <a:gd name="connsiteY2" fmla="*/ 0 h 1034525"/>
              <a:gd name="connsiteX3" fmla="*/ 6474553 w 6474553"/>
              <a:gd name="connsiteY3" fmla="*/ 172424 h 1034525"/>
              <a:gd name="connsiteX4" fmla="*/ 6474553 w 6474553"/>
              <a:gd name="connsiteY4" fmla="*/ 862101 h 1034525"/>
              <a:gd name="connsiteX5" fmla="*/ 6302129 w 6474553"/>
              <a:gd name="connsiteY5" fmla="*/ 1034525 h 1034525"/>
              <a:gd name="connsiteX6" fmla="*/ 172424 w 6474553"/>
              <a:gd name="connsiteY6" fmla="*/ 1034525 h 1034525"/>
              <a:gd name="connsiteX7" fmla="*/ 0 w 6474553"/>
              <a:gd name="connsiteY7" fmla="*/ 862101 h 1034525"/>
              <a:gd name="connsiteX8" fmla="*/ 0 w 6474553"/>
              <a:gd name="connsiteY8" fmla="*/ 172424 h 10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553" h="1034525">
                <a:moveTo>
                  <a:pt x="0" y="172424"/>
                </a:moveTo>
                <a:cubicBezTo>
                  <a:pt x="0" y="77197"/>
                  <a:pt x="77197" y="0"/>
                  <a:pt x="172424" y="0"/>
                </a:cubicBezTo>
                <a:lnTo>
                  <a:pt x="6302129" y="0"/>
                </a:lnTo>
                <a:cubicBezTo>
                  <a:pt x="6397356" y="0"/>
                  <a:pt x="6474553" y="77197"/>
                  <a:pt x="6474553" y="172424"/>
                </a:cubicBezTo>
                <a:lnTo>
                  <a:pt x="6474553" y="862101"/>
                </a:lnTo>
                <a:cubicBezTo>
                  <a:pt x="6474553" y="957328"/>
                  <a:pt x="6397356" y="1034525"/>
                  <a:pt x="6302129" y="1034525"/>
                </a:cubicBezTo>
                <a:lnTo>
                  <a:pt x="172424" y="1034525"/>
                </a:lnTo>
                <a:cubicBezTo>
                  <a:pt x="77197" y="1034525"/>
                  <a:pt x="0" y="957328"/>
                  <a:pt x="0" y="862101"/>
                </a:cubicBezTo>
                <a:lnTo>
                  <a:pt x="0" y="1724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1941" tIns="141941" rIns="141941" bIns="141941" spcCol="1270" anchor="ctr"/>
          <a:lstStyle/>
          <a:p>
            <a:pPr defTabSz="1066800" eaLnBrk="1" fontAlgn="auto" hangingPunct="1">
              <a:lnSpc>
                <a:spcPct val="150000"/>
              </a:lnSpc>
              <a:spcAft>
                <a:spcPct val="35000"/>
              </a:spcAft>
              <a:defRPr/>
            </a:pPr>
            <a:endParaRPr lang="en-US" altLang="zh-CN" sz="2400" dirty="0">
              <a:solidFill>
                <a:schemeClr val="tx1"/>
              </a:solidFill>
              <a:latin typeface="微软雅黑" panose="020B0503020204020204" pitchFamily="34" charset="-122"/>
              <a:ea typeface="微软雅黑" panose="020B0503020204020204" pitchFamily="34" charset="-122"/>
            </a:endParaRPr>
          </a:p>
          <a:p>
            <a:pPr defTabSz="1066800" eaLnBrk="1" fontAlgn="auto" hangingPunct="1">
              <a:lnSpc>
                <a:spcPct val="150000"/>
              </a:lnSpc>
              <a:spcAft>
                <a:spcPct val="35000"/>
              </a:spcAft>
              <a:defRPr/>
            </a:pPr>
            <a:endParaRPr lang="en-US" altLang="zh-CN" sz="2000" dirty="0">
              <a:solidFill>
                <a:schemeClr val="tx1"/>
              </a:solidFill>
              <a:latin typeface="微软雅黑" panose="020B0503020204020204" pitchFamily="34" charset="-122"/>
              <a:ea typeface="微软雅黑" panose="020B0503020204020204" pitchFamily="34" charset="-122"/>
            </a:endParaRPr>
          </a:p>
          <a:p>
            <a:pPr marL="285750" indent="-285750" defTabSz="1066800" eaLnBrk="1" fontAlgn="auto" hangingPunct="1">
              <a:lnSpc>
                <a:spcPct val="150000"/>
              </a:lnSpc>
              <a:spcAft>
                <a:spcPct val="35000"/>
              </a:spcAft>
              <a:buClr>
                <a:schemeClr val="tx1"/>
              </a:buClr>
              <a:buFont typeface="Wingdings" panose="05000000000000000000" pitchFamily="2" charset="2"/>
              <a:buChar char="u"/>
              <a:defRPr/>
            </a:pPr>
            <a:r>
              <a:rPr lang="zh-CN" altLang="zh-CN" dirty="0">
                <a:solidFill>
                  <a:schemeClr val="tx1"/>
                </a:solidFill>
                <a:latin typeface="微软雅黑" panose="020B0503020204020204" pitchFamily="34" charset="-122"/>
                <a:ea typeface="微软雅黑" panose="020B0503020204020204" pitchFamily="34" charset="-122"/>
              </a:rPr>
              <a:t>平顶山市</a:t>
            </a:r>
            <a:r>
              <a:rPr lang="en-US" altLang="zh-CN" dirty="0">
                <a:solidFill>
                  <a:schemeClr val="tx1"/>
                </a:solidFill>
                <a:latin typeface="微软雅黑" panose="020B0503020204020204" pitchFamily="34" charset="-122"/>
                <a:ea typeface="微软雅黑" panose="020B0503020204020204" pitchFamily="34" charset="-122"/>
              </a:rPr>
              <a:t>5G</a:t>
            </a:r>
            <a:r>
              <a:rPr lang="zh-CN" altLang="zh-CN" dirty="0">
                <a:solidFill>
                  <a:schemeClr val="tx1"/>
                </a:solidFill>
                <a:latin typeface="微软雅黑" panose="020B0503020204020204" pitchFamily="34" charset="-122"/>
                <a:ea typeface="微软雅黑" panose="020B0503020204020204" pitchFamily="34" charset="-122"/>
              </a:rPr>
              <a:t>基站</a:t>
            </a:r>
            <a:r>
              <a:rPr lang="zh-CN" altLang="en-US" dirty="0">
                <a:solidFill>
                  <a:schemeClr val="tx1"/>
                </a:solidFill>
                <a:latin typeface="微软雅黑" panose="020B0503020204020204" pitchFamily="34" charset="-122"/>
                <a:ea typeface="微软雅黑" panose="020B0503020204020204" pitchFamily="34" charset="-122"/>
              </a:rPr>
              <a:t>专项</a:t>
            </a:r>
            <a:r>
              <a:rPr lang="zh-CN" altLang="zh-CN" dirty="0" smtClean="0">
                <a:solidFill>
                  <a:schemeClr val="tx1"/>
                </a:solidFill>
                <a:latin typeface="微软雅黑" panose="020B0503020204020204" pitchFamily="34" charset="-122"/>
                <a:ea typeface="微软雅黑" panose="020B0503020204020204" pitchFamily="34" charset="-122"/>
              </a:rPr>
              <a:t>规划</a:t>
            </a:r>
            <a:r>
              <a:rPr lang="zh-CN" dirty="0" smtClean="0">
                <a:solidFill>
                  <a:schemeClr val="tx1"/>
                </a:solidFill>
                <a:latin typeface="微软雅黑" panose="020B0503020204020204" pitchFamily="34" charset="-122"/>
                <a:ea typeface="微软雅黑" panose="020B0503020204020204" pitchFamily="34" charset="-122"/>
              </a:rPr>
              <a:t>内容包括</a:t>
            </a:r>
            <a:r>
              <a:rPr lang="zh-CN" altLang="zh-CN" dirty="0">
                <a:solidFill>
                  <a:schemeClr val="tx1"/>
                </a:solidFill>
                <a:latin typeface="微软雅黑" panose="020B0503020204020204" pitchFamily="34" charset="-122"/>
                <a:ea typeface="微软雅黑" panose="020B0503020204020204" pitchFamily="34" charset="-122"/>
              </a:rPr>
              <a:t>平顶山市</a:t>
            </a:r>
            <a:r>
              <a:rPr lang="en-US" altLang="zh-CN"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上位规划分析、</a:t>
            </a:r>
            <a:r>
              <a:rPr lang="zh-CN" altLang="zh-CN" dirty="0">
                <a:solidFill>
                  <a:schemeClr val="tx1"/>
                </a:solidFill>
                <a:latin typeface="微软雅黑" panose="020B0503020204020204" pitchFamily="34" charset="-122"/>
                <a:ea typeface="微软雅黑" panose="020B0503020204020204" pitchFamily="34" charset="-122"/>
              </a:rPr>
              <a:t>通信</a:t>
            </a:r>
            <a:r>
              <a:rPr lang="zh-CN" altLang="en-US" dirty="0">
                <a:solidFill>
                  <a:schemeClr val="tx1"/>
                </a:solidFill>
                <a:latin typeface="微软雅黑" panose="020B0503020204020204" pitchFamily="34" charset="-122"/>
                <a:ea typeface="微软雅黑" panose="020B0503020204020204" pitchFamily="34" charset="-122"/>
              </a:rPr>
              <a:t>基站及配套</a:t>
            </a:r>
            <a:r>
              <a:rPr lang="zh-CN" altLang="zh-CN" dirty="0">
                <a:solidFill>
                  <a:schemeClr val="tx1"/>
                </a:solidFill>
                <a:latin typeface="微软雅黑" panose="020B0503020204020204" pitchFamily="34" charset="-122"/>
                <a:ea typeface="微软雅黑" panose="020B0503020204020204" pitchFamily="34" charset="-122"/>
              </a:rPr>
              <a:t>设施</a:t>
            </a:r>
            <a:r>
              <a:rPr lang="zh-CN" altLang="en-US" dirty="0">
                <a:solidFill>
                  <a:schemeClr val="tx1"/>
                </a:solidFill>
                <a:latin typeface="微软雅黑" panose="020B0503020204020204" pitchFamily="34" charset="-122"/>
                <a:ea typeface="微软雅黑" panose="020B0503020204020204" pitchFamily="34" charset="-122"/>
              </a:rPr>
              <a:t>现状</a:t>
            </a:r>
            <a:r>
              <a:rPr lang="zh-CN" altLang="zh-CN" dirty="0">
                <a:solidFill>
                  <a:schemeClr val="tx1"/>
                </a:solidFill>
                <a:latin typeface="微软雅黑" panose="020B0503020204020204" pitchFamily="34" charset="-122"/>
                <a:ea typeface="微软雅黑" panose="020B0503020204020204" pitchFamily="34" charset="-122"/>
              </a:rPr>
              <a:t>分析</a:t>
            </a:r>
            <a:r>
              <a:rPr lang="zh-CN" altLang="en-US" dirty="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市</a:t>
            </a:r>
            <a:r>
              <a:rPr lang="zh-CN" altLang="en-US" dirty="0">
                <a:solidFill>
                  <a:schemeClr val="tx1"/>
                </a:solidFill>
                <a:latin typeface="微软雅黑" panose="020B0503020204020204" pitchFamily="34" charset="-122"/>
                <a:ea typeface="微软雅黑" panose="020B0503020204020204" pitchFamily="34" charset="-122"/>
              </a:rPr>
              <a:t>域</a:t>
            </a:r>
            <a:r>
              <a:rPr lang="en-US" dirty="0">
                <a:solidFill>
                  <a:schemeClr val="tx1"/>
                </a:solidFill>
                <a:latin typeface="微软雅黑" panose="020B0503020204020204" pitchFamily="34" charset="-122"/>
                <a:ea typeface="微软雅黑" panose="020B0503020204020204" pitchFamily="34" charset="-122"/>
              </a:rPr>
              <a:t>5G</a:t>
            </a:r>
            <a:r>
              <a:rPr lang="zh-CN" dirty="0">
                <a:solidFill>
                  <a:schemeClr val="tx1"/>
                </a:solidFill>
                <a:latin typeface="微软雅黑" panose="020B0503020204020204" pitchFamily="34" charset="-122"/>
                <a:ea typeface="微软雅黑" panose="020B0503020204020204" pitchFamily="34" charset="-122"/>
              </a:rPr>
              <a:t>基站</a:t>
            </a:r>
            <a:r>
              <a:rPr lang="zh-CN" altLang="en-US" dirty="0">
                <a:solidFill>
                  <a:schemeClr val="tx1"/>
                </a:solidFill>
                <a:latin typeface="微软雅黑" panose="020B0503020204020204" pitchFamily="34" charset="-122"/>
                <a:ea typeface="微软雅黑" panose="020B0503020204020204" pitchFamily="34" charset="-122"/>
              </a:rPr>
              <a:t>站址</a:t>
            </a:r>
            <a:r>
              <a:rPr lang="zh-CN" altLang="en-US" dirty="0" smtClean="0">
                <a:solidFill>
                  <a:schemeClr val="tx1"/>
                </a:solidFill>
                <a:latin typeface="微软雅黑" panose="020B0503020204020204" pitchFamily="34" charset="-122"/>
                <a:ea typeface="微软雅黑" panose="020B0503020204020204" pitchFamily="34" charset="-122"/>
              </a:rPr>
              <a:t>选点、</a:t>
            </a:r>
            <a:r>
              <a:rPr lang="zh-CN" altLang="en-US" dirty="0">
                <a:solidFill>
                  <a:schemeClr val="tx1"/>
                </a:solidFill>
                <a:latin typeface="微软雅黑" panose="020B0503020204020204" pitchFamily="34" charset="-122"/>
                <a:ea typeface="微软雅黑" panose="020B0503020204020204" pitchFamily="34" charset="-122"/>
              </a:rPr>
              <a:t>通信</a:t>
            </a:r>
            <a:r>
              <a:rPr lang="zh-CN" dirty="0">
                <a:solidFill>
                  <a:schemeClr val="tx1"/>
                </a:solidFill>
                <a:latin typeface="微软雅黑" panose="020B0503020204020204" pitchFamily="34" charset="-122"/>
                <a:ea typeface="微软雅黑" panose="020B0503020204020204" pitchFamily="34" charset="-122"/>
              </a:rPr>
              <a:t>机房</a:t>
            </a:r>
            <a:r>
              <a:rPr lang="zh-CN" altLang="en-US" dirty="0">
                <a:solidFill>
                  <a:schemeClr val="tx1"/>
                </a:solidFill>
                <a:latin typeface="微软雅黑" panose="020B0503020204020204" pitchFamily="34" charset="-122"/>
                <a:ea typeface="微软雅黑" panose="020B0503020204020204" pitchFamily="34" charset="-122"/>
              </a:rPr>
              <a:t>布局</a:t>
            </a:r>
            <a:r>
              <a:rPr lang="zh-CN" dirty="0" smtClean="0">
                <a:solidFill>
                  <a:schemeClr val="tx1"/>
                </a:solidFill>
                <a:latin typeface="微软雅黑" panose="020B0503020204020204" pitchFamily="34" charset="-122"/>
                <a:ea typeface="微软雅黑" panose="020B0503020204020204" pitchFamily="34" charset="-122"/>
              </a:rPr>
              <a:t>及</a:t>
            </a:r>
            <a:r>
              <a:rPr lang="zh-CN" altLang="en-US" dirty="0" smtClean="0">
                <a:solidFill>
                  <a:schemeClr val="tx1"/>
                </a:solidFill>
                <a:latin typeface="微软雅黑" panose="020B0503020204020204" pitchFamily="34" charset="-122"/>
                <a:ea typeface="微软雅黑" panose="020B0503020204020204" pitchFamily="34" charset="-122"/>
              </a:rPr>
              <a:t>配电设施建设规划</a:t>
            </a:r>
            <a:r>
              <a:rPr lang="zh-CN" dirty="0" smtClean="0">
                <a:solidFill>
                  <a:schemeClr val="tx1"/>
                </a:solidFill>
                <a:latin typeface="微软雅黑" panose="020B0503020204020204" pitchFamily="34" charset="-122"/>
                <a:ea typeface="微软雅黑" panose="020B0503020204020204" pitchFamily="34" charset="-122"/>
              </a:rPr>
              <a:t>等</a:t>
            </a:r>
            <a:r>
              <a:rPr lang="zh-CN" altLang="en-US" dirty="0" smtClean="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marL="285750" indent="-285750" defTabSz="1066800" eaLnBrk="1" fontAlgn="auto" hangingPunct="1">
              <a:lnSpc>
                <a:spcPct val="150000"/>
              </a:lnSpc>
              <a:spcAft>
                <a:spcPct val="35000"/>
              </a:spcAft>
              <a:buClr>
                <a:schemeClr val="tx1"/>
              </a:buClr>
              <a:buFont typeface="Wingdings" panose="05000000000000000000" pitchFamily="2" charset="2"/>
              <a:buChar char="u"/>
              <a:defRPr/>
            </a:pPr>
            <a:r>
              <a:rPr lang="zh-CN" altLang="en-US" dirty="0">
                <a:solidFill>
                  <a:schemeClr val="tx1"/>
                </a:solidFill>
                <a:latin typeface="微软雅黑" panose="020B0503020204020204" pitchFamily="34" charset="-122"/>
                <a:ea typeface="微软雅黑" panose="020B0503020204020204" pitchFamily="34" charset="-122"/>
              </a:rPr>
              <a:t>规划期分为三期，其中规划近期为</a:t>
            </a:r>
            <a:r>
              <a:rPr lang="en-US" altLang="zh-CN" dirty="0">
                <a:solidFill>
                  <a:schemeClr val="tx1"/>
                </a:solidFill>
                <a:latin typeface="微软雅黑" panose="020B0503020204020204" pitchFamily="34" charset="-122"/>
                <a:ea typeface="微软雅黑" panose="020B0503020204020204" pitchFamily="34" charset="-122"/>
              </a:rPr>
              <a:t>2020-2025</a:t>
            </a:r>
            <a:r>
              <a:rPr lang="zh-CN" altLang="en-US" dirty="0">
                <a:solidFill>
                  <a:schemeClr val="tx1"/>
                </a:solidFill>
                <a:latin typeface="微软雅黑" panose="020B0503020204020204" pitchFamily="34" charset="-122"/>
                <a:ea typeface="微软雅黑" panose="020B0503020204020204" pitchFamily="34" charset="-122"/>
              </a:rPr>
              <a:t>年，规划中期为</a:t>
            </a:r>
            <a:r>
              <a:rPr lang="en-US" altLang="zh-CN" dirty="0">
                <a:solidFill>
                  <a:schemeClr val="tx1"/>
                </a:solidFill>
                <a:latin typeface="微软雅黑" panose="020B0503020204020204" pitchFamily="34" charset="-122"/>
                <a:ea typeface="微软雅黑" panose="020B0503020204020204" pitchFamily="34" charset="-122"/>
              </a:rPr>
              <a:t>2026-2030</a:t>
            </a:r>
            <a:r>
              <a:rPr lang="zh-CN" altLang="en-US" dirty="0">
                <a:solidFill>
                  <a:schemeClr val="tx1"/>
                </a:solidFill>
                <a:latin typeface="微软雅黑" panose="020B0503020204020204" pitchFamily="34" charset="-122"/>
                <a:ea typeface="微软雅黑" panose="020B0503020204020204" pitchFamily="34" charset="-122"/>
              </a:rPr>
              <a:t>年，规划远期为</a:t>
            </a:r>
            <a:r>
              <a:rPr lang="en-US" altLang="zh-CN" dirty="0">
                <a:solidFill>
                  <a:schemeClr val="tx1"/>
                </a:solidFill>
                <a:latin typeface="微软雅黑" panose="020B0503020204020204" pitchFamily="34" charset="-122"/>
                <a:ea typeface="微软雅黑" panose="020B0503020204020204" pitchFamily="34" charset="-122"/>
              </a:rPr>
              <a:t>2031-2035</a:t>
            </a:r>
            <a:r>
              <a:rPr lang="zh-CN" altLang="en-US" dirty="0">
                <a:solidFill>
                  <a:schemeClr val="tx1"/>
                </a:solidFill>
                <a:latin typeface="微软雅黑" panose="020B0503020204020204" pitchFamily="34" charset="-122"/>
                <a:ea typeface="微软雅黑" panose="020B0503020204020204" pitchFamily="34" charset="-122"/>
              </a:rPr>
              <a:t>年</a:t>
            </a:r>
            <a:r>
              <a:rPr lang="zh-CN" altLang="en-US" dirty="0" smtClean="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defTabSz="1066800" eaLnBrk="1" fontAlgn="auto" hangingPunct="1">
              <a:lnSpc>
                <a:spcPct val="150000"/>
              </a:lnSpc>
              <a:spcAft>
                <a:spcPct val="35000"/>
              </a:spcAft>
              <a:defRPr/>
            </a:pPr>
            <a:endParaRPr lang="zh-CN" altLang="en-US" sz="2000" dirty="0">
              <a:solidFill>
                <a:schemeClr val="tx1"/>
              </a:solidFill>
              <a:latin typeface="微软雅黑" panose="020B0503020204020204" pitchFamily="34" charset="-122"/>
              <a:ea typeface="微软雅黑" panose="020B0503020204020204" pitchFamily="34" charset="-122"/>
            </a:endParaRPr>
          </a:p>
          <a:p>
            <a:pPr defTabSz="1066800" eaLnBrk="1" fontAlgn="auto" hangingPunct="1">
              <a:lnSpc>
                <a:spcPct val="150000"/>
              </a:lnSpc>
              <a:spcAft>
                <a:spcPct val="35000"/>
              </a:spcAft>
              <a:defRPr/>
            </a:pPr>
            <a:endParaRPr lang="zh-CN" sz="2400" dirty="0">
              <a:solidFill>
                <a:schemeClr val="tx1"/>
              </a:solidFill>
              <a:latin typeface="微软雅黑" panose="020B0503020204020204" pitchFamily="34" charset="-122"/>
              <a:ea typeface="微软雅黑" panose="020B0503020204020204" pitchFamily="34" charset="-122"/>
            </a:endParaRPr>
          </a:p>
        </p:txBody>
      </p:sp>
      <p:grpSp>
        <p:nvGrpSpPr>
          <p:cNvPr id="43018" name="组合 7">
            <a:extLst>
              <a:ext uri="{FF2B5EF4-FFF2-40B4-BE49-F238E27FC236}">
                <a16:creationId xmlns:a16="http://schemas.microsoft.com/office/drawing/2014/main" xmlns="" id="{B2ABDE62-20A6-427B-8F62-0EA8792A84E0}"/>
              </a:ext>
            </a:extLst>
          </p:cNvPr>
          <p:cNvGrpSpPr>
            <a:grpSpLocks/>
          </p:cNvGrpSpPr>
          <p:nvPr/>
        </p:nvGrpSpPr>
        <p:grpSpPr bwMode="auto">
          <a:xfrm>
            <a:off x="187698" y="2636912"/>
            <a:ext cx="7060430" cy="3864333"/>
            <a:chOff x="187714" y="2454119"/>
            <a:chExt cx="6040863" cy="3205011"/>
          </a:xfrm>
        </p:grpSpPr>
        <p:sp>
          <p:nvSpPr>
            <p:cNvPr id="9" name="任意多边形 8">
              <a:extLst>
                <a:ext uri="{FF2B5EF4-FFF2-40B4-BE49-F238E27FC236}">
                  <a16:creationId xmlns:a16="http://schemas.microsoft.com/office/drawing/2014/main" xmlns="" id="{598A98E2-6F14-4EE6-8DDE-6594628CCC22}"/>
                </a:ext>
              </a:extLst>
            </p:cNvPr>
            <p:cNvSpPr/>
            <p:nvPr/>
          </p:nvSpPr>
          <p:spPr>
            <a:xfrm>
              <a:off x="928328" y="2454119"/>
              <a:ext cx="5300249" cy="3205011"/>
            </a:xfrm>
            <a:custGeom>
              <a:avLst/>
              <a:gdLst>
                <a:gd name="connsiteX0" fmla="*/ 0 w 5378065"/>
                <a:gd name="connsiteY0" fmla="*/ 0 h 918064"/>
                <a:gd name="connsiteX1" fmla="*/ 4919033 w 5378065"/>
                <a:gd name="connsiteY1" fmla="*/ 0 h 918064"/>
                <a:gd name="connsiteX2" fmla="*/ 5378065 w 5378065"/>
                <a:gd name="connsiteY2" fmla="*/ 459032 h 918064"/>
                <a:gd name="connsiteX3" fmla="*/ 4919033 w 5378065"/>
                <a:gd name="connsiteY3" fmla="*/ 918064 h 918064"/>
                <a:gd name="connsiteX4" fmla="*/ 0 w 5378065"/>
                <a:gd name="connsiteY4" fmla="*/ 918064 h 918064"/>
                <a:gd name="connsiteX5" fmla="*/ 0 w 5378065"/>
                <a:gd name="connsiteY5" fmla="*/ 0 h 9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8065" h="918064">
                  <a:moveTo>
                    <a:pt x="5378065" y="918063"/>
                  </a:moveTo>
                  <a:lnTo>
                    <a:pt x="459032" y="918063"/>
                  </a:lnTo>
                  <a:lnTo>
                    <a:pt x="0" y="459032"/>
                  </a:lnTo>
                  <a:lnTo>
                    <a:pt x="459032" y="1"/>
                  </a:lnTo>
                  <a:lnTo>
                    <a:pt x="5378065" y="1"/>
                  </a:lnTo>
                  <a:lnTo>
                    <a:pt x="5378065" y="9180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18237" tIns="76201" rIns="142240" bIns="76201" spcCol="1270" anchor="ctr"/>
            <a:lstStyle/>
            <a:p>
              <a:pPr defTabSz="889000" eaLnBrk="1" fontAlgn="auto" hangingPunct="1">
                <a:lnSpc>
                  <a:spcPct val="150000"/>
                </a:lnSpc>
                <a:spcAft>
                  <a:spcPct val="35000"/>
                </a:spcAft>
                <a:defRPr/>
              </a:pPr>
              <a:r>
                <a:rPr lang="en-US" sz="1600" b="1" dirty="0">
                  <a:solidFill>
                    <a:schemeClr val="tx1"/>
                  </a:solidFill>
                  <a:latin typeface="微软雅黑" panose="020B0503020204020204" pitchFamily="34" charset="-122"/>
                  <a:ea typeface="微软雅黑" panose="020B0503020204020204" pitchFamily="34" charset="-122"/>
                </a:rPr>
                <a:t>5G</a:t>
              </a:r>
              <a:r>
                <a:rPr lang="zh-CN" sz="1600" b="1" dirty="0">
                  <a:solidFill>
                    <a:schemeClr val="tx1"/>
                  </a:solidFill>
                  <a:latin typeface="微软雅黑" panose="020B0503020204020204" pitchFamily="34" charset="-122"/>
                  <a:ea typeface="微软雅黑" panose="020B0503020204020204" pitchFamily="34" charset="-122"/>
                </a:rPr>
                <a:t>基站</a:t>
              </a:r>
              <a:r>
                <a:rPr lang="zh-CN" sz="1600" dirty="0" smtClean="0">
                  <a:solidFill>
                    <a:schemeClr val="tx1"/>
                  </a:solidFill>
                  <a:latin typeface="微软雅黑" panose="020B0503020204020204" pitchFamily="34" charset="-122"/>
                  <a:ea typeface="微软雅黑" panose="020B0503020204020204" pitchFamily="34" charset="-122"/>
                </a:rPr>
                <a:t>：</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defTabSz="889000" eaLnBrk="1" fontAlgn="auto" hangingPunct="1">
                <a:lnSpc>
                  <a:spcPct val="150000"/>
                </a:lnSpc>
                <a:spcAft>
                  <a:spcPct val="35000"/>
                </a:spcAft>
                <a:defRPr/>
              </a:pPr>
              <a:r>
                <a:rPr lang="en-US" altLang="zh-CN" sz="1600" dirty="0">
                  <a:solidFill>
                    <a:schemeClr val="tx1"/>
                  </a:solidFill>
                  <a:latin typeface="微软雅黑" panose="020B0503020204020204" pitchFamily="34" charset="-122"/>
                  <a:ea typeface="微软雅黑" panose="020B0503020204020204" pitchFamily="34" charset="-122"/>
                </a:rPr>
                <a:t> </a:t>
              </a:r>
              <a:r>
                <a:rPr lang="zh-CN" altLang="en-US" sz="1600" dirty="0" smtClean="0">
                  <a:solidFill>
                    <a:schemeClr val="tx1"/>
                  </a:solidFill>
                  <a:latin typeface="微软雅黑" panose="020B0503020204020204" pitchFamily="34" charset="-122"/>
                  <a:ea typeface="微软雅黑" panose="020B0503020204020204" pitchFamily="34" charset="-122"/>
                </a:rPr>
                <a:t>基</a:t>
              </a:r>
              <a:r>
                <a:rPr lang="zh-CN" altLang="en-US" sz="1600" dirty="0">
                  <a:solidFill>
                    <a:schemeClr val="tx1"/>
                  </a:solidFill>
                  <a:latin typeface="微软雅黑" panose="020B0503020204020204" pitchFamily="34" charset="-122"/>
                  <a:ea typeface="微软雅黑" panose="020B0503020204020204" pitchFamily="34" charset="-122"/>
                </a:rPr>
                <a:t>站是指在一定的无线电覆盖区中，通过移动通信交换中心，与移动电话终端之间进行信息传递的无线电收发信电台。通信基站建设包括通信机房和天线两个部分。机房用来安放通信设备，天线用来收发无线信号，机房和天线之间直接通过光缆连接。一般都是围绕覆盖面、通话质量、投资效益、建设难易、维护方便等要素进行。</a:t>
              </a:r>
              <a:endParaRPr lang="en-US" altLang="zh-CN" sz="1600" dirty="0">
                <a:solidFill>
                  <a:schemeClr val="tx1"/>
                </a:solidFill>
                <a:latin typeface="微软雅黑" panose="020B0503020204020204" pitchFamily="34" charset="-122"/>
                <a:ea typeface="微软雅黑" panose="020B0503020204020204" pitchFamily="34" charset="-122"/>
              </a:endParaRPr>
            </a:p>
            <a:p>
              <a:pPr defTabSz="889000" eaLnBrk="1" fontAlgn="auto" hangingPunct="1">
                <a:lnSpc>
                  <a:spcPct val="150000"/>
                </a:lnSpc>
                <a:spcAft>
                  <a:spcPct val="35000"/>
                </a:spcAft>
                <a:defRPr/>
              </a:pPr>
              <a:r>
                <a:rPr lang="zh-CN" altLang="en-US" sz="1600" dirty="0" smtClean="0">
                  <a:solidFill>
                    <a:schemeClr val="tx1"/>
                  </a:solidFill>
                  <a:latin typeface="微软雅黑" panose="020B0503020204020204" pitchFamily="34" charset="-122"/>
                  <a:ea typeface="微软雅黑" panose="020B0503020204020204" pitchFamily="34" charset="-122"/>
                </a:rPr>
                <a:t>规划</a:t>
              </a:r>
              <a:r>
                <a:rPr lang="zh-CN" altLang="en-US" sz="1600" dirty="0">
                  <a:solidFill>
                    <a:schemeClr val="tx1"/>
                  </a:solidFill>
                  <a:latin typeface="微软雅黑" panose="020B0503020204020204" pitchFamily="34" charset="-122"/>
                  <a:ea typeface="微软雅黑" panose="020B0503020204020204" pitchFamily="34" charset="-122"/>
                </a:rPr>
                <a:t>内容</a:t>
              </a:r>
              <a:r>
                <a:rPr lang="zh-CN" altLang="en-US" sz="1600" dirty="0" smtClean="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移动通信网络发展目标，移动通信基站站址规模、区域分布、用地规模等</a:t>
              </a:r>
              <a:r>
                <a:rPr lang="zh-CN" sz="1600" dirty="0" smtClean="0">
                  <a:solidFill>
                    <a:schemeClr val="tx1"/>
                  </a:solidFill>
                  <a:latin typeface="微软雅黑" panose="020B0503020204020204" pitchFamily="34" charset="-122"/>
                  <a:ea typeface="微软雅黑" panose="020B0503020204020204" pitchFamily="34" charset="-122"/>
                </a:rPr>
                <a:t>；</a:t>
              </a:r>
              <a:r>
                <a:rPr lang="en-US" altLang="zh-CN" sz="1600" dirty="0" smtClean="0">
                  <a:solidFill>
                    <a:schemeClr val="tx1"/>
                  </a:solidFill>
                  <a:latin typeface="微软雅黑" panose="020B0503020204020204" pitchFamily="34" charset="-122"/>
                  <a:ea typeface="微软雅黑" panose="020B0503020204020204" pitchFamily="34" charset="-122"/>
                </a:rPr>
                <a:t>   </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xmlns="" id="{75829B66-E9C6-4943-8ACE-3D0A2F83B802}"/>
                </a:ext>
              </a:extLst>
            </p:cNvPr>
            <p:cNvSpPr/>
            <p:nvPr/>
          </p:nvSpPr>
          <p:spPr>
            <a:xfrm>
              <a:off x="187714" y="3666530"/>
              <a:ext cx="1167522" cy="807787"/>
            </a:xfrm>
            <a:prstGeom prst="ellipse">
              <a:avLst/>
            </a:prstGeom>
            <a:blipFill>
              <a:blip r:embed="rId3"/>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 name="矩形 10">
            <a:extLst>
              <a:ext uri="{FF2B5EF4-FFF2-40B4-BE49-F238E27FC236}">
                <a16:creationId xmlns:a16="http://schemas.microsoft.com/office/drawing/2014/main" xmlns="" id="{9F2F0B0B-9920-4194-A317-53FF559A7D95}"/>
              </a:ext>
            </a:extLst>
          </p:cNvPr>
          <p:cNvSpPr>
            <a:spLocks noChangeArrowheads="1"/>
          </p:cNvSpPr>
          <p:nvPr/>
        </p:nvSpPr>
        <p:spPr bwMode="auto">
          <a:xfrm>
            <a:off x="7608168" y="2670187"/>
            <a:ext cx="3744416" cy="383105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灯片编号占位符 3">
            <a:extLst>
              <a:ext uri="{FF2B5EF4-FFF2-40B4-BE49-F238E27FC236}">
                <a16:creationId xmlns:a16="http://schemas.microsoft.com/office/drawing/2014/main" xmlns="" id="{81F93A3E-4769-423E-BAF6-478A03EED545}"/>
              </a:ext>
            </a:extLst>
          </p:cNvPr>
          <p:cNvSpPr txBox="1">
            <a:spLocks noGrp="1" noChangeArrowheads="1"/>
          </p:cNvSpPr>
          <p:nvPr/>
        </p:nvSpPr>
        <p:spPr bwMode="auto">
          <a:xfrm>
            <a:off x="10927953" y="6661150"/>
            <a:ext cx="928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de-DE" altLang="zh-CN" sz="1000" b="1" dirty="0">
                <a:latin typeface="微软雅黑" panose="020B0503020204020204" pitchFamily="34" charset="-122"/>
                <a:ea typeface="微软雅黑" panose="020B0503020204020204" pitchFamily="34" charset="-122"/>
              </a:rPr>
              <a:t>Page </a:t>
            </a:r>
            <a:r>
              <a:rPr lang="de-DE" altLang="zh-CN" sz="1000" b="1" dirty="0">
                <a:latin typeface="微软雅黑" panose="020B0503020204020204" pitchFamily="34" charset="-122"/>
                <a:ea typeface="微软雅黑" panose="020B0503020204020204" pitchFamily="34" charset="-122"/>
                <a:sym typeface="MS UI Gothic" panose="020B0600070205080204" pitchFamily="34" charset="-128"/>
              </a:rPr>
              <a:t></a:t>
            </a:r>
            <a:r>
              <a:rPr lang="de-DE" altLang="zh-CN" sz="1000" b="1" dirty="0">
                <a:latin typeface="微软雅黑" panose="020B0503020204020204" pitchFamily="34" charset="-122"/>
                <a:ea typeface="微软雅黑" panose="020B0503020204020204" pitchFamily="34" charset="-122"/>
              </a:rPr>
              <a:t> </a:t>
            </a:r>
            <a:fld id="{90F7187F-E816-4D32-901D-0F235D4ECD98}" type="slidenum">
              <a:rPr lang="en-US" altLang="zh-CN" sz="1000" b="1">
                <a:latin typeface="微软雅黑" panose="020B0503020204020204" pitchFamily="34" charset="-122"/>
                <a:ea typeface="微软雅黑" panose="020B0503020204020204" pitchFamily="34" charset="-122"/>
              </a:rPr>
              <a:pPr/>
              <a:t>9</a:t>
            </a:fld>
            <a:endParaRPr lang="en-US" altLang="zh-CN" sz="1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lumMod val="40000"/>
            <a:lumOff val="60000"/>
          </a:schemeClr>
        </a:solidFill>
        <a:ln w="22225">
          <a:solidFill>
            <a:schemeClr val="tx2">
              <a:lumMod val="40000"/>
              <a:lumOff val="60000"/>
            </a:schemeClr>
          </a:solidFill>
          <a:miter lim="800000"/>
          <a:headEnd/>
          <a:tailEnd/>
        </a:ln>
        <a:effectLst/>
      </a:spPr>
      <a:bodyPr vert="eaVert" wrap="none" lIns="0" tIns="0" rIns="0" bIns="0" anchor="ctr"/>
      <a:lstStyle>
        <a:defPPr>
          <a:defRPr/>
        </a:defPPr>
      </a:lstStyle>
    </a:spDef>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37508</TotalTime>
  <Words>6134</Words>
  <Application>Microsoft Office PowerPoint</Application>
  <PresentationFormat>自定义</PresentationFormat>
  <Paragraphs>1444</Paragraphs>
  <Slides>62</Slides>
  <Notes>62</Notes>
  <HiddenSlides>0</HiddenSlides>
  <MMClips>0</MMClips>
  <ScaleCrop>false</ScaleCrop>
  <HeadingPairs>
    <vt:vector size="4" baseType="variant">
      <vt:variant>
        <vt:lpstr>主题</vt:lpstr>
      </vt:variant>
      <vt:variant>
        <vt:i4>2</vt:i4>
      </vt:variant>
      <vt:variant>
        <vt:lpstr>幻灯片标题</vt:lpstr>
      </vt:variant>
      <vt:variant>
        <vt:i4>62</vt:i4>
      </vt:variant>
    </vt:vector>
  </HeadingPairs>
  <TitlesOfParts>
    <vt:vector size="64" baseType="lpstr">
      <vt:lpstr>Office 主题</vt:lpstr>
      <vt:lpstr>自定义设计方案</vt:lpstr>
      <vt:lpstr>平顶山市城市5G通信基站专项规划 （2020-2035年）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汇报材料</dc:title>
  <dc:creator>LJH</dc:creator>
  <cp:lastModifiedBy>hanhf</cp:lastModifiedBy>
  <cp:revision>2668</cp:revision>
  <cp:lastPrinted>2020-09-24T15:06:49Z</cp:lastPrinted>
  <dcterms:modified xsi:type="dcterms:W3CDTF">2020-09-24T15:21:51Z</dcterms:modified>
</cp:coreProperties>
</file>